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0160000" cy="7620000"/>
  <p:notesSz cx="6858000" cy="9144000"/>
  <p:embeddedFontLst>
    <p:embeddedFont>
      <p:font typeface="Calibri" pitchFamily="34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35C81-4EF1-443F-8C00-C8AB46214C6D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7BEDB-9F4A-4C1D-B8A1-A48356F91E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35C81-4EF1-443F-8C00-C8AB46214C6D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7BEDB-9F4A-4C1D-B8A1-A48356F91E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35C81-4EF1-443F-8C00-C8AB46214C6D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7BEDB-9F4A-4C1D-B8A1-A48356F91E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35C81-4EF1-443F-8C00-C8AB46214C6D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7BEDB-9F4A-4C1D-B8A1-A48356F91E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35C81-4EF1-443F-8C00-C8AB46214C6D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7BEDB-9F4A-4C1D-B8A1-A48356F91E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35C81-4EF1-443F-8C00-C8AB46214C6D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7BEDB-9F4A-4C1D-B8A1-A48356F91E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35C81-4EF1-443F-8C00-C8AB46214C6D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7BEDB-9F4A-4C1D-B8A1-A48356F91E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35C81-4EF1-443F-8C00-C8AB46214C6D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7BEDB-9F4A-4C1D-B8A1-A48356F91E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35C81-4EF1-443F-8C00-C8AB46214C6D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7BEDB-9F4A-4C1D-B8A1-A48356F91E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35C81-4EF1-443F-8C00-C8AB46214C6D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7BEDB-9F4A-4C1D-B8A1-A48356F91E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A35C81-4EF1-443F-8C00-C8AB46214C6D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7BEDB-9F4A-4C1D-B8A1-A48356F91E1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A35C81-4EF1-443F-8C00-C8AB46214C6D}" type="datetimeFigureOut">
              <a:rPr lang="en-US" smtClean="0"/>
              <a:t>9/23/2014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7BEDB-9F4A-4C1D-B8A1-A48356F91E1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221532" y="973376"/>
            <a:ext cx="5327402" cy="1180560"/>
            <a:chOff x="2221532" y="973376"/>
            <a:chExt cx="5327402" cy="1180560"/>
          </a:xfrm>
        </p:grpSpPr>
        <p:sp>
          <p:nvSpPr>
            <p:cNvPr id="2" name="Freeform 1"/>
            <p:cNvSpPr/>
            <p:nvPr/>
          </p:nvSpPr>
          <p:spPr>
            <a:xfrm>
              <a:off x="2221532" y="973376"/>
              <a:ext cx="431650" cy="839458"/>
            </a:xfrm>
            <a:custGeom>
              <a:avLst/>
              <a:gdLst/>
              <a:ahLst/>
              <a:cxnLst/>
              <a:rect l="0" t="0" r="0" b="0"/>
              <a:pathLst>
                <a:path w="431650" h="839458">
                  <a:moveTo>
                    <a:pt x="200022" y="5774"/>
                  </a:moveTo>
                  <a:lnTo>
                    <a:pt x="180894" y="60819"/>
                  </a:lnTo>
                  <a:lnTo>
                    <a:pt x="155808" y="120286"/>
                  </a:lnTo>
                  <a:lnTo>
                    <a:pt x="132234" y="176746"/>
                  </a:lnTo>
                  <a:lnTo>
                    <a:pt x="103690" y="233024"/>
                  </a:lnTo>
                  <a:lnTo>
                    <a:pt x="79694" y="277480"/>
                  </a:lnTo>
                  <a:lnTo>
                    <a:pt x="66214" y="294598"/>
                  </a:lnTo>
                  <a:lnTo>
                    <a:pt x="60514" y="296589"/>
                  </a:lnTo>
                  <a:lnTo>
                    <a:pt x="55544" y="294407"/>
                  </a:lnTo>
                  <a:lnTo>
                    <a:pt x="51061" y="289443"/>
                  </a:lnTo>
                  <a:lnTo>
                    <a:pt x="49199" y="271449"/>
                  </a:lnTo>
                  <a:lnTo>
                    <a:pt x="57536" y="216180"/>
                  </a:lnTo>
                  <a:lnTo>
                    <a:pt x="71617" y="157343"/>
                  </a:lnTo>
                  <a:lnTo>
                    <a:pt x="95716" y="106900"/>
                  </a:lnTo>
                  <a:lnTo>
                    <a:pt x="140056" y="47523"/>
                  </a:lnTo>
                  <a:lnTo>
                    <a:pt x="179598" y="11291"/>
                  </a:lnTo>
                  <a:lnTo>
                    <a:pt x="203423" y="2377"/>
                  </a:lnTo>
                  <a:lnTo>
                    <a:pt x="216327" y="0"/>
                  </a:lnTo>
                  <a:lnTo>
                    <a:pt x="240024" y="3597"/>
                  </a:lnTo>
                  <a:lnTo>
                    <a:pt x="262254" y="14165"/>
                  </a:lnTo>
                  <a:lnTo>
                    <a:pt x="321301" y="65111"/>
                  </a:lnTo>
                  <a:lnTo>
                    <a:pt x="357903" y="124773"/>
                  </a:lnTo>
                  <a:lnTo>
                    <a:pt x="380730" y="179018"/>
                  </a:lnTo>
                  <a:lnTo>
                    <a:pt x="394335" y="225172"/>
                  </a:lnTo>
                  <a:lnTo>
                    <a:pt x="398366" y="274721"/>
                  </a:lnTo>
                  <a:lnTo>
                    <a:pt x="399561" y="327617"/>
                  </a:lnTo>
                  <a:lnTo>
                    <a:pt x="394375" y="381823"/>
                  </a:lnTo>
                  <a:lnTo>
                    <a:pt x="385380" y="437860"/>
                  </a:lnTo>
                  <a:lnTo>
                    <a:pt x="371860" y="497706"/>
                  </a:lnTo>
                  <a:lnTo>
                    <a:pt x="357924" y="550255"/>
                  </a:lnTo>
                  <a:lnTo>
                    <a:pt x="331993" y="612739"/>
                  </a:lnTo>
                  <a:lnTo>
                    <a:pt x="303694" y="668584"/>
                  </a:lnTo>
                  <a:lnTo>
                    <a:pt x="278559" y="709917"/>
                  </a:lnTo>
                  <a:lnTo>
                    <a:pt x="225475" y="764793"/>
                  </a:lnTo>
                  <a:lnTo>
                    <a:pt x="168958" y="806131"/>
                  </a:lnTo>
                  <a:lnTo>
                    <a:pt x="126477" y="831343"/>
                  </a:lnTo>
                  <a:lnTo>
                    <a:pt x="98315" y="839457"/>
                  </a:lnTo>
                  <a:lnTo>
                    <a:pt x="70201" y="839163"/>
                  </a:lnTo>
                  <a:lnTo>
                    <a:pt x="33655" y="826832"/>
                  </a:lnTo>
                  <a:lnTo>
                    <a:pt x="6189" y="802771"/>
                  </a:lnTo>
                  <a:lnTo>
                    <a:pt x="1780" y="792129"/>
                  </a:lnTo>
                  <a:lnTo>
                    <a:pt x="0" y="767826"/>
                  </a:lnTo>
                  <a:lnTo>
                    <a:pt x="11165" y="733425"/>
                  </a:lnTo>
                  <a:lnTo>
                    <a:pt x="58544" y="683828"/>
                  </a:lnTo>
                  <a:lnTo>
                    <a:pt x="91552" y="667853"/>
                  </a:lnTo>
                  <a:lnTo>
                    <a:pt x="144627" y="654314"/>
                  </a:lnTo>
                  <a:lnTo>
                    <a:pt x="200172" y="660479"/>
                  </a:lnTo>
                  <a:lnTo>
                    <a:pt x="225825" y="667591"/>
                  </a:lnTo>
                  <a:lnTo>
                    <a:pt x="280167" y="697875"/>
                  </a:lnTo>
                  <a:lnTo>
                    <a:pt x="332793" y="731431"/>
                  </a:lnTo>
                  <a:lnTo>
                    <a:pt x="392468" y="765695"/>
                  </a:lnTo>
                  <a:lnTo>
                    <a:pt x="431649" y="7743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32165" y="172667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26963" y="1084435"/>
              <a:ext cx="9372" cy="663296"/>
            </a:xfrm>
            <a:custGeom>
              <a:avLst/>
              <a:gdLst/>
              <a:ahLst/>
              <a:cxnLst/>
              <a:rect l="0" t="0" r="0" b="0"/>
              <a:pathLst>
                <a:path w="9372" h="663296">
                  <a:moveTo>
                    <a:pt x="0" y="0"/>
                  </a:moveTo>
                  <a:lnTo>
                    <a:pt x="3120" y="60383"/>
                  </a:lnTo>
                  <a:lnTo>
                    <a:pt x="5214" y="111868"/>
                  </a:lnTo>
                  <a:lnTo>
                    <a:pt x="1030" y="171186"/>
                  </a:lnTo>
                  <a:lnTo>
                    <a:pt x="204" y="227963"/>
                  </a:lnTo>
                  <a:lnTo>
                    <a:pt x="3160" y="284239"/>
                  </a:lnTo>
                  <a:lnTo>
                    <a:pt x="6084" y="312332"/>
                  </a:lnTo>
                  <a:lnTo>
                    <a:pt x="4668" y="368495"/>
                  </a:lnTo>
                  <a:lnTo>
                    <a:pt x="9371" y="424649"/>
                  </a:lnTo>
                  <a:lnTo>
                    <a:pt x="9130" y="479631"/>
                  </a:lnTo>
                  <a:lnTo>
                    <a:pt x="2150" y="531740"/>
                  </a:lnTo>
                  <a:lnTo>
                    <a:pt x="425" y="592075"/>
                  </a:lnTo>
                  <a:lnTo>
                    <a:pt x="56" y="650681"/>
                  </a:lnTo>
                  <a:lnTo>
                    <a:pt x="0" y="6632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74404" y="1421347"/>
              <a:ext cx="189514" cy="10529"/>
            </a:xfrm>
            <a:custGeom>
              <a:avLst/>
              <a:gdLst/>
              <a:ahLst/>
              <a:cxnLst/>
              <a:rect l="0" t="0" r="0" b="0"/>
              <a:pathLst>
                <a:path w="189514" h="10529">
                  <a:moveTo>
                    <a:pt x="189513" y="0"/>
                  </a:moveTo>
                  <a:lnTo>
                    <a:pt x="140582" y="0"/>
                  </a:lnTo>
                  <a:lnTo>
                    <a:pt x="81451" y="0"/>
                  </a:lnTo>
                  <a:lnTo>
                    <a:pt x="28220" y="117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06072" y="1023193"/>
              <a:ext cx="558011" cy="798238"/>
            </a:xfrm>
            <a:custGeom>
              <a:avLst/>
              <a:gdLst/>
              <a:ahLst/>
              <a:cxnLst/>
              <a:rect l="0" t="0" r="0" b="0"/>
              <a:pathLst>
                <a:path w="558011" h="798238">
                  <a:moveTo>
                    <a:pt x="0" y="703480"/>
                  </a:moveTo>
                  <a:lnTo>
                    <a:pt x="20244" y="653928"/>
                  </a:lnTo>
                  <a:lnTo>
                    <a:pt x="33814" y="597811"/>
                  </a:lnTo>
                  <a:lnTo>
                    <a:pt x="45244" y="546089"/>
                  </a:lnTo>
                  <a:lnTo>
                    <a:pt x="59587" y="486690"/>
                  </a:lnTo>
                  <a:lnTo>
                    <a:pt x="73685" y="426778"/>
                  </a:lnTo>
                  <a:lnTo>
                    <a:pt x="84224" y="376219"/>
                  </a:lnTo>
                  <a:lnTo>
                    <a:pt x="94755" y="327314"/>
                  </a:lnTo>
                  <a:lnTo>
                    <a:pt x="105285" y="280068"/>
                  </a:lnTo>
                  <a:lnTo>
                    <a:pt x="113734" y="217291"/>
                  </a:lnTo>
                  <a:lnTo>
                    <a:pt x="123809" y="161000"/>
                  </a:lnTo>
                  <a:lnTo>
                    <a:pt x="137063" y="108633"/>
                  </a:lnTo>
                  <a:lnTo>
                    <a:pt x="150947" y="53835"/>
                  </a:lnTo>
                  <a:lnTo>
                    <a:pt x="154444" y="49285"/>
                  </a:lnTo>
                  <a:lnTo>
                    <a:pt x="157945" y="49761"/>
                  </a:lnTo>
                  <a:lnTo>
                    <a:pt x="161448" y="53588"/>
                  </a:lnTo>
                  <a:lnTo>
                    <a:pt x="167072" y="100587"/>
                  </a:lnTo>
                  <a:lnTo>
                    <a:pt x="171302" y="153025"/>
                  </a:lnTo>
                  <a:lnTo>
                    <a:pt x="179143" y="215485"/>
                  </a:lnTo>
                  <a:lnTo>
                    <a:pt x="193506" y="276916"/>
                  </a:lnTo>
                  <a:lnTo>
                    <a:pt x="216731" y="337854"/>
                  </a:lnTo>
                  <a:lnTo>
                    <a:pt x="234365" y="363165"/>
                  </a:lnTo>
                  <a:lnTo>
                    <a:pt x="253901" y="379874"/>
                  </a:lnTo>
                  <a:lnTo>
                    <a:pt x="264024" y="385967"/>
                  </a:lnTo>
                  <a:lnTo>
                    <a:pt x="284631" y="389618"/>
                  </a:lnTo>
                  <a:lnTo>
                    <a:pt x="295039" y="388954"/>
                  </a:lnTo>
                  <a:lnTo>
                    <a:pt x="315962" y="378857"/>
                  </a:lnTo>
                  <a:lnTo>
                    <a:pt x="360106" y="341064"/>
                  </a:lnTo>
                  <a:lnTo>
                    <a:pt x="401982" y="281105"/>
                  </a:lnTo>
                  <a:lnTo>
                    <a:pt x="433190" y="220393"/>
                  </a:lnTo>
                  <a:lnTo>
                    <a:pt x="459728" y="166688"/>
                  </a:lnTo>
                  <a:lnTo>
                    <a:pt x="490250" y="103370"/>
                  </a:lnTo>
                  <a:lnTo>
                    <a:pt x="514324" y="45126"/>
                  </a:lnTo>
                  <a:lnTo>
                    <a:pt x="531271" y="0"/>
                  </a:lnTo>
                  <a:lnTo>
                    <a:pt x="533165" y="1697"/>
                  </a:lnTo>
                  <a:lnTo>
                    <a:pt x="536205" y="38041"/>
                  </a:lnTo>
                  <a:lnTo>
                    <a:pt x="528522" y="95665"/>
                  </a:lnTo>
                  <a:lnTo>
                    <a:pt x="526839" y="149540"/>
                  </a:lnTo>
                  <a:lnTo>
                    <a:pt x="526548" y="196849"/>
                  </a:lnTo>
                  <a:lnTo>
                    <a:pt x="526462" y="247911"/>
                  </a:lnTo>
                  <a:lnTo>
                    <a:pt x="520847" y="300085"/>
                  </a:lnTo>
                  <a:lnTo>
                    <a:pt x="517363" y="352589"/>
                  </a:lnTo>
                  <a:lnTo>
                    <a:pt x="516186" y="415496"/>
                  </a:lnTo>
                  <a:lnTo>
                    <a:pt x="515983" y="464643"/>
                  </a:lnTo>
                  <a:lnTo>
                    <a:pt x="515913" y="526884"/>
                  </a:lnTo>
                  <a:lnTo>
                    <a:pt x="515900" y="589568"/>
                  </a:lnTo>
                  <a:lnTo>
                    <a:pt x="521487" y="649581"/>
                  </a:lnTo>
                  <a:lnTo>
                    <a:pt x="530551" y="708047"/>
                  </a:lnTo>
                  <a:lnTo>
                    <a:pt x="544094" y="768290"/>
                  </a:lnTo>
                  <a:lnTo>
                    <a:pt x="558010" y="7982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79896" y="1442404"/>
              <a:ext cx="219003" cy="363629"/>
            </a:xfrm>
            <a:custGeom>
              <a:avLst/>
              <a:gdLst/>
              <a:ahLst/>
              <a:cxnLst/>
              <a:rect l="0" t="0" r="0" b="0"/>
              <a:pathLst>
                <a:path w="219003" h="363629">
                  <a:moveTo>
                    <a:pt x="0" y="94756"/>
                  </a:moveTo>
                  <a:lnTo>
                    <a:pt x="0" y="143687"/>
                  </a:lnTo>
                  <a:lnTo>
                    <a:pt x="0" y="202818"/>
                  </a:lnTo>
                  <a:lnTo>
                    <a:pt x="1170" y="265624"/>
                  </a:lnTo>
                  <a:lnTo>
                    <a:pt x="14654" y="325314"/>
                  </a:lnTo>
                  <a:lnTo>
                    <a:pt x="30338" y="352063"/>
                  </a:lnTo>
                  <a:lnTo>
                    <a:pt x="38943" y="357541"/>
                  </a:lnTo>
                  <a:lnTo>
                    <a:pt x="60982" y="363628"/>
                  </a:lnTo>
                  <a:lnTo>
                    <a:pt x="94108" y="361465"/>
                  </a:lnTo>
                  <a:lnTo>
                    <a:pt x="112405" y="353284"/>
                  </a:lnTo>
                  <a:lnTo>
                    <a:pt x="143216" y="328967"/>
                  </a:lnTo>
                  <a:lnTo>
                    <a:pt x="175776" y="266556"/>
                  </a:lnTo>
                  <a:lnTo>
                    <a:pt x="196110" y="208670"/>
                  </a:lnTo>
                  <a:lnTo>
                    <a:pt x="210487" y="151876"/>
                  </a:lnTo>
                  <a:lnTo>
                    <a:pt x="219002" y="94991"/>
                  </a:lnTo>
                  <a:lnTo>
                    <a:pt x="209370" y="33002"/>
                  </a:lnTo>
                  <a:lnTo>
                    <a:pt x="2000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906279" y="1126549"/>
              <a:ext cx="10530" cy="736996"/>
            </a:xfrm>
            <a:custGeom>
              <a:avLst/>
              <a:gdLst/>
              <a:ahLst/>
              <a:cxnLst/>
              <a:rect l="0" t="0" r="0" b="0"/>
              <a:pathLst>
                <a:path w="10530" h="736996">
                  <a:moveTo>
                    <a:pt x="10529" y="0"/>
                  </a:moveTo>
                  <a:lnTo>
                    <a:pt x="2196" y="62478"/>
                  </a:lnTo>
                  <a:lnTo>
                    <a:pt x="434" y="119186"/>
                  </a:lnTo>
                  <a:lnTo>
                    <a:pt x="129" y="166985"/>
                  </a:lnTo>
                  <a:lnTo>
                    <a:pt x="38" y="218193"/>
                  </a:lnTo>
                  <a:lnTo>
                    <a:pt x="12" y="275999"/>
                  </a:lnTo>
                  <a:lnTo>
                    <a:pt x="4" y="331992"/>
                  </a:lnTo>
                  <a:lnTo>
                    <a:pt x="1" y="385627"/>
                  </a:lnTo>
                  <a:lnTo>
                    <a:pt x="1" y="438563"/>
                  </a:lnTo>
                  <a:lnTo>
                    <a:pt x="0" y="491293"/>
                  </a:lnTo>
                  <a:lnTo>
                    <a:pt x="0" y="553107"/>
                  </a:lnTo>
                  <a:lnTo>
                    <a:pt x="0" y="610377"/>
                  </a:lnTo>
                  <a:lnTo>
                    <a:pt x="0" y="666750"/>
                  </a:lnTo>
                  <a:lnTo>
                    <a:pt x="0" y="724509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211606" y="1189720"/>
              <a:ext cx="10529" cy="694882"/>
            </a:xfrm>
            <a:custGeom>
              <a:avLst/>
              <a:gdLst/>
              <a:ahLst/>
              <a:cxnLst/>
              <a:rect l="0" t="0" r="0" b="0"/>
              <a:pathLst>
                <a:path w="10529" h="694882">
                  <a:moveTo>
                    <a:pt x="10528" y="0"/>
                  </a:moveTo>
                  <a:lnTo>
                    <a:pt x="7409" y="57264"/>
                  </a:lnTo>
                  <a:lnTo>
                    <a:pt x="1463" y="118156"/>
                  </a:lnTo>
                  <a:lnTo>
                    <a:pt x="434" y="172269"/>
                  </a:lnTo>
                  <a:lnTo>
                    <a:pt x="128" y="227168"/>
                  </a:lnTo>
                  <a:lnTo>
                    <a:pt x="38" y="286068"/>
                  </a:lnTo>
                  <a:lnTo>
                    <a:pt x="11" y="347973"/>
                  </a:lnTo>
                  <a:lnTo>
                    <a:pt x="3" y="405180"/>
                  </a:lnTo>
                  <a:lnTo>
                    <a:pt x="1" y="459175"/>
                  </a:lnTo>
                  <a:lnTo>
                    <a:pt x="0" y="512218"/>
                  </a:lnTo>
                  <a:lnTo>
                    <a:pt x="1170" y="572968"/>
                  </a:lnTo>
                  <a:lnTo>
                    <a:pt x="8333" y="626216"/>
                  </a:lnTo>
                  <a:lnTo>
                    <a:pt x="9878" y="665957"/>
                  </a:lnTo>
                  <a:lnTo>
                    <a:pt x="10528" y="6948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64207" y="1463461"/>
              <a:ext cx="315856" cy="63172"/>
            </a:xfrm>
            <a:custGeom>
              <a:avLst/>
              <a:gdLst/>
              <a:ahLst/>
              <a:cxnLst/>
              <a:rect l="0" t="0" r="0" b="0"/>
              <a:pathLst>
                <a:path w="315856" h="63172">
                  <a:moveTo>
                    <a:pt x="315855" y="0"/>
                  </a:moveTo>
                  <a:lnTo>
                    <a:pt x="266924" y="8333"/>
                  </a:lnTo>
                  <a:lnTo>
                    <a:pt x="213383" y="15684"/>
                  </a:lnTo>
                  <a:lnTo>
                    <a:pt x="165502" y="28401"/>
                  </a:lnTo>
                  <a:lnTo>
                    <a:pt x="111818" y="38700"/>
                  </a:lnTo>
                  <a:lnTo>
                    <a:pt x="54968" y="4916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390591" y="1758259"/>
              <a:ext cx="21058" cy="157928"/>
            </a:xfrm>
            <a:custGeom>
              <a:avLst/>
              <a:gdLst/>
              <a:ahLst/>
              <a:cxnLst/>
              <a:rect l="0" t="0" r="0" b="0"/>
              <a:pathLst>
                <a:path w="21058" h="157928">
                  <a:moveTo>
                    <a:pt x="21057" y="0"/>
                  </a:moveTo>
                  <a:lnTo>
                    <a:pt x="17937" y="54144"/>
                  </a:lnTo>
                  <a:lnTo>
                    <a:pt x="11992" y="109091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01119" y="1505575"/>
              <a:ext cx="21058" cy="10529"/>
            </a:xfrm>
            <a:custGeom>
              <a:avLst/>
              <a:gdLst/>
              <a:ahLst/>
              <a:cxnLst/>
              <a:rect l="0" t="0" r="0" b="0"/>
              <a:pathLst>
                <a:path w="21058" h="10529">
                  <a:moveTo>
                    <a:pt x="0" y="10528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27461" y="1523922"/>
              <a:ext cx="202539" cy="630014"/>
            </a:xfrm>
            <a:custGeom>
              <a:avLst/>
              <a:gdLst/>
              <a:ahLst/>
              <a:cxnLst/>
              <a:rect l="0" t="0" r="0" b="0"/>
              <a:pathLst>
                <a:path w="202539" h="630014">
                  <a:moveTo>
                    <a:pt x="0" y="202751"/>
                  </a:moveTo>
                  <a:lnTo>
                    <a:pt x="14654" y="255779"/>
                  </a:lnTo>
                  <a:lnTo>
                    <a:pt x="23333" y="316420"/>
                  </a:lnTo>
                  <a:lnTo>
                    <a:pt x="35545" y="365844"/>
                  </a:lnTo>
                  <a:lnTo>
                    <a:pt x="41987" y="427903"/>
                  </a:lnTo>
                  <a:lnTo>
                    <a:pt x="53311" y="483315"/>
                  </a:lnTo>
                  <a:lnTo>
                    <a:pt x="66813" y="533992"/>
                  </a:lnTo>
                  <a:lnTo>
                    <a:pt x="72339" y="596298"/>
                  </a:lnTo>
                  <a:lnTo>
                    <a:pt x="73297" y="630013"/>
                  </a:lnTo>
                  <a:lnTo>
                    <a:pt x="72411" y="609977"/>
                  </a:lnTo>
                  <a:lnTo>
                    <a:pt x="64619" y="554685"/>
                  </a:lnTo>
                  <a:lnTo>
                    <a:pt x="58011" y="497581"/>
                  </a:lnTo>
                  <a:lnTo>
                    <a:pt x="48644" y="445566"/>
                  </a:lnTo>
                  <a:lnTo>
                    <a:pt x="36169" y="384899"/>
                  </a:lnTo>
                  <a:lnTo>
                    <a:pt x="31774" y="336140"/>
                  </a:lnTo>
                  <a:lnTo>
                    <a:pt x="23521" y="277149"/>
                  </a:lnTo>
                  <a:lnTo>
                    <a:pt x="21544" y="220437"/>
                  </a:lnTo>
                  <a:lnTo>
                    <a:pt x="21201" y="161458"/>
                  </a:lnTo>
                  <a:lnTo>
                    <a:pt x="21100" y="103299"/>
                  </a:lnTo>
                  <a:lnTo>
                    <a:pt x="32248" y="54611"/>
                  </a:lnTo>
                  <a:lnTo>
                    <a:pt x="50369" y="21727"/>
                  </a:lnTo>
                  <a:lnTo>
                    <a:pt x="66840" y="8042"/>
                  </a:lnTo>
                  <a:lnTo>
                    <a:pt x="76146" y="2755"/>
                  </a:lnTo>
                  <a:lnTo>
                    <a:pt x="95844" y="0"/>
                  </a:lnTo>
                  <a:lnTo>
                    <a:pt x="116297" y="3845"/>
                  </a:lnTo>
                  <a:lnTo>
                    <a:pt x="147542" y="20334"/>
                  </a:lnTo>
                  <a:lnTo>
                    <a:pt x="168520" y="37449"/>
                  </a:lnTo>
                  <a:lnTo>
                    <a:pt x="183302" y="62993"/>
                  </a:lnTo>
                  <a:lnTo>
                    <a:pt x="202324" y="121462"/>
                  </a:lnTo>
                  <a:lnTo>
                    <a:pt x="202538" y="163978"/>
                  </a:lnTo>
                  <a:lnTo>
                    <a:pt x="194912" y="185908"/>
                  </a:lnTo>
                  <a:lnTo>
                    <a:pt x="182554" y="203454"/>
                  </a:lnTo>
                  <a:lnTo>
                    <a:pt x="155866" y="225316"/>
                  </a:lnTo>
                  <a:lnTo>
                    <a:pt x="135954" y="235397"/>
                  </a:lnTo>
                  <a:lnTo>
                    <a:pt x="73680" y="243618"/>
                  </a:lnTo>
                  <a:lnTo>
                    <a:pt x="52643" y="244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01202" y="1168663"/>
              <a:ext cx="31586" cy="684353"/>
            </a:xfrm>
            <a:custGeom>
              <a:avLst/>
              <a:gdLst/>
              <a:ahLst/>
              <a:cxnLst/>
              <a:rect l="0" t="0" r="0" b="0"/>
              <a:pathLst>
                <a:path w="31586" h="684353">
                  <a:moveTo>
                    <a:pt x="0" y="0"/>
                  </a:moveTo>
                  <a:lnTo>
                    <a:pt x="1170" y="52772"/>
                  </a:lnTo>
                  <a:lnTo>
                    <a:pt x="5589" y="99103"/>
                  </a:lnTo>
                  <a:lnTo>
                    <a:pt x="9065" y="161035"/>
                  </a:lnTo>
                  <a:lnTo>
                    <a:pt x="15684" y="216430"/>
                  </a:lnTo>
                  <a:lnTo>
                    <a:pt x="18669" y="258408"/>
                  </a:lnTo>
                  <a:lnTo>
                    <a:pt x="20350" y="321840"/>
                  </a:lnTo>
                  <a:lnTo>
                    <a:pt x="23967" y="380799"/>
                  </a:lnTo>
                  <a:lnTo>
                    <a:pt x="29328" y="439603"/>
                  </a:lnTo>
                  <a:lnTo>
                    <a:pt x="30916" y="490951"/>
                  </a:lnTo>
                  <a:lnTo>
                    <a:pt x="31387" y="542040"/>
                  </a:lnTo>
                  <a:lnTo>
                    <a:pt x="31527" y="598512"/>
                  </a:lnTo>
                  <a:lnTo>
                    <a:pt x="31568" y="646050"/>
                  </a:lnTo>
                  <a:lnTo>
                    <a:pt x="31585" y="684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950796" y="1642445"/>
              <a:ext cx="8335" cy="200043"/>
            </a:xfrm>
            <a:custGeom>
              <a:avLst/>
              <a:gdLst/>
              <a:ahLst/>
              <a:cxnLst/>
              <a:rect l="0" t="0" r="0" b="0"/>
              <a:pathLst>
                <a:path w="8335" h="200043">
                  <a:moveTo>
                    <a:pt x="8334" y="0"/>
                  </a:moveTo>
                  <a:lnTo>
                    <a:pt x="0" y="60384"/>
                  </a:lnTo>
                  <a:lnTo>
                    <a:pt x="3828" y="121632"/>
                  </a:lnTo>
                  <a:lnTo>
                    <a:pt x="7741" y="180458"/>
                  </a:lnTo>
                  <a:lnTo>
                    <a:pt x="8334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948601" y="147398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078154" y="1546767"/>
              <a:ext cx="175774" cy="301757"/>
            </a:xfrm>
            <a:custGeom>
              <a:avLst/>
              <a:gdLst/>
              <a:ahLst/>
              <a:cxnLst/>
              <a:rect l="0" t="0" r="0" b="0"/>
              <a:pathLst>
                <a:path w="175774" h="301757">
                  <a:moveTo>
                    <a:pt x="144188" y="85150"/>
                  </a:moveTo>
                  <a:lnTo>
                    <a:pt x="149777" y="68382"/>
                  </a:lnTo>
                  <a:lnTo>
                    <a:pt x="147664" y="30009"/>
                  </a:lnTo>
                  <a:lnTo>
                    <a:pt x="142995" y="19143"/>
                  </a:lnTo>
                  <a:lnTo>
                    <a:pt x="128450" y="3951"/>
                  </a:lnTo>
                  <a:lnTo>
                    <a:pt x="118488" y="602"/>
                  </a:lnTo>
                  <a:lnTo>
                    <a:pt x="94942" y="0"/>
                  </a:lnTo>
                  <a:lnTo>
                    <a:pt x="84451" y="3816"/>
                  </a:lnTo>
                  <a:lnTo>
                    <a:pt x="43327" y="39214"/>
                  </a:lnTo>
                  <a:lnTo>
                    <a:pt x="27216" y="66080"/>
                  </a:lnTo>
                  <a:lnTo>
                    <a:pt x="7627" y="125330"/>
                  </a:lnTo>
                  <a:lnTo>
                    <a:pt x="0" y="164515"/>
                  </a:lnTo>
                  <a:lnTo>
                    <a:pt x="3012" y="224569"/>
                  </a:lnTo>
                  <a:lnTo>
                    <a:pt x="17220" y="261770"/>
                  </a:lnTo>
                  <a:lnTo>
                    <a:pt x="41837" y="289430"/>
                  </a:lnTo>
                  <a:lnTo>
                    <a:pt x="64383" y="298773"/>
                  </a:lnTo>
                  <a:lnTo>
                    <a:pt x="91172" y="301756"/>
                  </a:lnTo>
                  <a:lnTo>
                    <a:pt x="146670" y="294139"/>
                  </a:lnTo>
                  <a:lnTo>
                    <a:pt x="175773" y="2851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330346" y="1635343"/>
              <a:ext cx="313136" cy="262844"/>
            </a:xfrm>
            <a:custGeom>
              <a:avLst/>
              <a:gdLst/>
              <a:ahLst/>
              <a:cxnLst/>
              <a:rect l="0" t="0" r="0" b="0"/>
              <a:pathLst>
                <a:path w="313136" h="262844">
                  <a:moveTo>
                    <a:pt x="134151" y="143973"/>
                  </a:moveTo>
                  <a:lnTo>
                    <a:pt x="157870" y="100010"/>
                  </a:lnTo>
                  <a:lnTo>
                    <a:pt x="163406" y="64136"/>
                  </a:lnTo>
                  <a:lnTo>
                    <a:pt x="158461" y="40639"/>
                  </a:lnTo>
                  <a:lnTo>
                    <a:pt x="153867" y="29460"/>
                  </a:lnTo>
                  <a:lnTo>
                    <a:pt x="139404" y="13920"/>
                  </a:lnTo>
                  <a:lnTo>
                    <a:pt x="130634" y="8138"/>
                  </a:lnTo>
                  <a:lnTo>
                    <a:pt x="95934" y="0"/>
                  </a:lnTo>
                  <a:lnTo>
                    <a:pt x="72712" y="7455"/>
                  </a:lnTo>
                  <a:lnTo>
                    <a:pt x="34797" y="35248"/>
                  </a:lnTo>
                  <a:lnTo>
                    <a:pt x="22533" y="55486"/>
                  </a:lnTo>
                  <a:lnTo>
                    <a:pt x="2512" y="114166"/>
                  </a:lnTo>
                  <a:lnTo>
                    <a:pt x="0" y="158278"/>
                  </a:lnTo>
                  <a:lnTo>
                    <a:pt x="12139" y="216783"/>
                  </a:lnTo>
                  <a:lnTo>
                    <a:pt x="27679" y="243405"/>
                  </a:lnTo>
                  <a:lnTo>
                    <a:pt x="43546" y="255625"/>
                  </a:lnTo>
                  <a:lnTo>
                    <a:pt x="52691" y="260522"/>
                  </a:lnTo>
                  <a:lnTo>
                    <a:pt x="72210" y="262843"/>
                  </a:lnTo>
                  <a:lnTo>
                    <a:pt x="82328" y="261824"/>
                  </a:lnTo>
                  <a:lnTo>
                    <a:pt x="102929" y="251333"/>
                  </a:lnTo>
                  <a:lnTo>
                    <a:pt x="122614" y="233802"/>
                  </a:lnTo>
                  <a:lnTo>
                    <a:pt x="145681" y="197625"/>
                  </a:lnTo>
                  <a:lnTo>
                    <a:pt x="159274" y="157270"/>
                  </a:lnTo>
                  <a:lnTo>
                    <a:pt x="162864" y="129605"/>
                  </a:lnTo>
                  <a:lnTo>
                    <a:pt x="166161" y="122696"/>
                  </a:lnTo>
                  <a:lnTo>
                    <a:pt x="170699" y="120430"/>
                  </a:lnTo>
                  <a:lnTo>
                    <a:pt x="176064" y="121258"/>
                  </a:lnTo>
                  <a:lnTo>
                    <a:pt x="180810" y="125320"/>
                  </a:lnTo>
                  <a:lnTo>
                    <a:pt x="212529" y="182759"/>
                  </a:lnTo>
                  <a:lnTo>
                    <a:pt x="225917" y="200595"/>
                  </a:lnTo>
                  <a:lnTo>
                    <a:pt x="252197" y="218202"/>
                  </a:lnTo>
                  <a:lnTo>
                    <a:pt x="260812" y="219195"/>
                  </a:lnTo>
                  <a:lnTo>
                    <a:pt x="276622" y="214060"/>
                  </a:lnTo>
                  <a:lnTo>
                    <a:pt x="313135" y="1860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654060" y="1210777"/>
              <a:ext cx="63122" cy="652768"/>
            </a:xfrm>
            <a:custGeom>
              <a:avLst/>
              <a:gdLst/>
              <a:ahLst/>
              <a:cxnLst/>
              <a:rect l="0" t="0" r="0" b="0"/>
              <a:pathLst>
                <a:path w="63122" h="652768">
                  <a:moveTo>
                    <a:pt x="21007" y="0"/>
                  </a:moveTo>
                  <a:lnTo>
                    <a:pt x="4219" y="55044"/>
                  </a:lnTo>
                  <a:lnTo>
                    <a:pt x="794" y="106453"/>
                  </a:lnTo>
                  <a:lnTo>
                    <a:pt x="117" y="167257"/>
                  </a:lnTo>
                  <a:lnTo>
                    <a:pt x="0" y="223862"/>
                  </a:lnTo>
                  <a:lnTo>
                    <a:pt x="5554" y="279499"/>
                  </a:lnTo>
                  <a:lnTo>
                    <a:pt x="14608" y="338618"/>
                  </a:lnTo>
                  <a:lnTo>
                    <a:pt x="24700" y="394999"/>
                  </a:lnTo>
                  <a:lnTo>
                    <a:pt x="31355" y="458047"/>
                  </a:lnTo>
                  <a:lnTo>
                    <a:pt x="39602" y="515561"/>
                  </a:lnTo>
                  <a:lnTo>
                    <a:pt x="47167" y="577571"/>
                  </a:lnTo>
                  <a:lnTo>
                    <a:pt x="60212" y="634415"/>
                  </a:lnTo>
                  <a:lnTo>
                    <a:pt x="63121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506611" y="1432301"/>
              <a:ext cx="379027" cy="41689"/>
            </a:xfrm>
            <a:custGeom>
              <a:avLst/>
              <a:gdLst/>
              <a:ahLst/>
              <a:cxnLst/>
              <a:rect l="0" t="0" r="0" b="0"/>
              <a:pathLst>
                <a:path w="379027" h="41689">
                  <a:moveTo>
                    <a:pt x="379026" y="41688"/>
                  </a:moveTo>
                  <a:lnTo>
                    <a:pt x="352640" y="26047"/>
                  </a:lnTo>
                  <a:lnTo>
                    <a:pt x="290125" y="6844"/>
                  </a:lnTo>
                  <a:lnTo>
                    <a:pt x="231397" y="1010"/>
                  </a:lnTo>
                  <a:lnTo>
                    <a:pt x="168908" y="0"/>
                  </a:lnTo>
                  <a:lnTo>
                    <a:pt x="108929" y="870"/>
                  </a:lnTo>
                  <a:lnTo>
                    <a:pt x="52322" y="14171"/>
                  </a:lnTo>
                  <a:lnTo>
                    <a:pt x="0" y="311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906694" y="1652974"/>
              <a:ext cx="8334" cy="242156"/>
            </a:xfrm>
            <a:custGeom>
              <a:avLst/>
              <a:gdLst/>
              <a:ahLst/>
              <a:cxnLst/>
              <a:rect l="0" t="0" r="0" b="0"/>
              <a:pathLst>
                <a:path w="8334" h="242156">
                  <a:moveTo>
                    <a:pt x="0" y="0"/>
                  </a:moveTo>
                  <a:lnTo>
                    <a:pt x="0" y="50432"/>
                  </a:lnTo>
                  <a:lnTo>
                    <a:pt x="1170" y="104240"/>
                  </a:lnTo>
                  <a:lnTo>
                    <a:pt x="8333" y="158761"/>
                  </a:lnTo>
                  <a:lnTo>
                    <a:pt x="6759" y="197169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27751" y="149504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023881" y="1621388"/>
              <a:ext cx="216378" cy="275834"/>
            </a:xfrm>
            <a:custGeom>
              <a:avLst/>
              <a:gdLst/>
              <a:ahLst/>
              <a:cxnLst/>
              <a:rect l="0" t="0" r="0" b="0"/>
              <a:pathLst>
                <a:path w="216378" h="275834">
                  <a:moveTo>
                    <a:pt x="114440" y="0"/>
                  </a:moveTo>
                  <a:lnTo>
                    <a:pt x="92083" y="0"/>
                  </a:lnTo>
                  <a:lnTo>
                    <a:pt x="74867" y="6239"/>
                  </a:lnTo>
                  <a:lnTo>
                    <a:pt x="39163" y="29309"/>
                  </a:lnTo>
                  <a:lnTo>
                    <a:pt x="14276" y="66266"/>
                  </a:lnTo>
                  <a:lnTo>
                    <a:pt x="3263" y="114261"/>
                  </a:lnTo>
                  <a:lnTo>
                    <a:pt x="0" y="165526"/>
                  </a:lnTo>
                  <a:lnTo>
                    <a:pt x="10212" y="212172"/>
                  </a:lnTo>
                  <a:lnTo>
                    <a:pt x="28055" y="250039"/>
                  </a:lnTo>
                  <a:lnTo>
                    <a:pt x="44461" y="266327"/>
                  </a:lnTo>
                  <a:lnTo>
                    <a:pt x="53749" y="272308"/>
                  </a:lnTo>
                  <a:lnTo>
                    <a:pt x="73429" y="275833"/>
                  </a:lnTo>
                  <a:lnTo>
                    <a:pt x="120248" y="268565"/>
                  </a:lnTo>
                  <a:lnTo>
                    <a:pt x="155155" y="248031"/>
                  </a:lnTo>
                  <a:lnTo>
                    <a:pt x="187725" y="219720"/>
                  </a:lnTo>
                  <a:lnTo>
                    <a:pt x="208424" y="183515"/>
                  </a:lnTo>
                  <a:lnTo>
                    <a:pt x="216377" y="137563"/>
                  </a:lnTo>
                  <a:lnTo>
                    <a:pt x="213143" y="92492"/>
                  </a:lnTo>
                  <a:lnTo>
                    <a:pt x="204711" y="69963"/>
                  </a:lnTo>
                  <a:lnTo>
                    <a:pt x="177611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264663" y="1617314"/>
              <a:ext cx="284271" cy="372573"/>
            </a:xfrm>
            <a:custGeom>
              <a:avLst/>
              <a:gdLst/>
              <a:ahLst/>
              <a:cxnLst/>
              <a:rect l="0" t="0" r="0" b="0"/>
              <a:pathLst>
                <a:path w="284271" h="372573">
                  <a:moveTo>
                    <a:pt x="0" y="46188"/>
                  </a:moveTo>
                  <a:lnTo>
                    <a:pt x="15641" y="73744"/>
                  </a:lnTo>
                  <a:lnTo>
                    <a:pt x="31209" y="126847"/>
                  </a:lnTo>
                  <a:lnTo>
                    <a:pt x="45549" y="188593"/>
                  </a:lnTo>
                  <a:lnTo>
                    <a:pt x="56129" y="242280"/>
                  </a:lnTo>
                  <a:lnTo>
                    <a:pt x="61084" y="289643"/>
                  </a:lnTo>
                  <a:lnTo>
                    <a:pt x="59440" y="297399"/>
                  </a:lnTo>
                  <a:lnTo>
                    <a:pt x="56004" y="300230"/>
                  </a:lnTo>
                  <a:lnTo>
                    <a:pt x="51374" y="299777"/>
                  </a:lnTo>
                  <a:lnTo>
                    <a:pt x="43111" y="283676"/>
                  </a:lnTo>
                  <a:lnTo>
                    <a:pt x="35000" y="238608"/>
                  </a:lnTo>
                  <a:lnTo>
                    <a:pt x="26671" y="177264"/>
                  </a:lnTo>
                  <a:lnTo>
                    <a:pt x="30572" y="115710"/>
                  </a:lnTo>
                  <a:lnTo>
                    <a:pt x="42608" y="60397"/>
                  </a:lnTo>
                  <a:lnTo>
                    <a:pt x="61838" y="15330"/>
                  </a:lnTo>
                  <a:lnTo>
                    <a:pt x="71641" y="8068"/>
                  </a:lnTo>
                  <a:lnTo>
                    <a:pt x="98131" y="0"/>
                  </a:lnTo>
                  <a:lnTo>
                    <a:pt x="126281" y="2653"/>
                  </a:lnTo>
                  <a:lnTo>
                    <a:pt x="152051" y="11632"/>
                  </a:lnTo>
                  <a:lnTo>
                    <a:pt x="206474" y="48801"/>
                  </a:lnTo>
                  <a:lnTo>
                    <a:pt x="235352" y="78548"/>
                  </a:lnTo>
                  <a:lnTo>
                    <a:pt x="253138" y="109589"/>
                  </a:lnTo>
                  <a:lnTo>
                    <a:pt x="269628" y="165990"/>
                  </a:lnTo>
                  <a:lnTo>
                    <a:pt x="281031" y="219591"/>
                  </a:lnTo>
                  <a:lnTo>
                    <a:pt x="283310" y="268753"/>
                  </a:lnTo>
                  <a:lnTo>
                    <a:pt x="284080" y="332177"/>
                  </a:lnTo>
                  <a:lnTo>
                    <a:pt x="284270" y="3725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2684766" y="2759090"/>
            <a:ext cx="2493950" cy="884041"/>
            <a:chOff x="2684766" y="2759090"/>
            <a:chExt cx="2493950" cy="884041"/>
          </a:xfrm>
        </p:grpSpPr>
        <p:sp>
          <p:nvSpPr>
            <p:cNvPr id="26" name="Freeform 25"/>
            <p:cNvSpPr/>
            <p:nvPr/>
          </p:nvSpPr>
          <p:spPr>
            <a:xfrm>
              <a:off x="2947979" y="2874279"/>
              <a:ext cx="21058" cy="715939"/>
            </a:xfrm>
            <a:custGeom>
              <a:avLst/>
              <a:gdLst/>
              <a:ahLst/>
              <a:cxnLst/>
              <a:rect l="0" t="0" r="0" b="0"/>
              <a:pathLst>
                <a:path w="21058" h="715939">
                  <a:moveTo>
                    <a:pt x="0" y="0"/>
                  </a:moveTo>
                  <a:lnTo>
                    <a:pt x="3119" y="54145"/>
                  </a:lnTo>
                  <a:lnTo>
                    <a:pt x="8333" y="104561"/>
                  </a:lnTo>
                  <a:lnTo>
                    <a:pt x="9878" y="162002"/>
                  </a:lnTo>
                  <a:lnTo>
                    <a:pt x="15989" y="223333"/>
                  </a:lnTo>
                  <a:lnTo>
                    <a:pt x="19555" y="271934"/>
                  </a:lnTo>
                  <a:lnTo>
                    <a:pt x="20612" y="323379"/>
                  </a:lnTo>
                  <a:lnTo>
                    <a:pt x="20925" y="375666"/>
                  </a:lnTo>
                  <a:lnTo>
                    <a:pt x="21018" y="428204"/>
                  </a:lnTo>
                  <a:lnTo>
                    <a:pt x="21045" y="480815"/>
                  </a:lnTo>
                  <a:lnTo>
                    <a:pt x="21055" y="542589"/>
                  </a:lnTo>
                  <a:lnTo>
                    <a:pt x="21057" y="599851"/>
                  </a:lnTo>
                  <a:lnTo>
                    <a:pt x="21057" y="661812"/>
                  </a:lnTo>
                  <a:lnTo>
                    <a:pt x="21057" y="7159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84766" y="2759090"/>
              <a:ext cx="601289" cy="515273"/>
            </a:xfrm>
            <a:custGeom>
              <a:avLst/>
              <a:gdLst/>
              <a:ahLst/>
              <a:cxnLst/>
              <a:rect l="0" t="0" r="0" b="0"/>
              <a:pathLst>
                <a:path w="601289" h="515273">
                  <a:moveTo>
                    <a:pt x="0" y="178360"/>
                  </a:moveTo>
                  <a:lnTo>
                    <a:pt x="20244" y="134398"/>
                  </a:lnTo>
                  <a:lnTo>
                    <a:pt x="78029" y="87567"/>
                  </a:lnTo>
                  <a:lnTo>
                    <a:pt x="135246" y="46865"/>
                  </a:lnTo>
                  <a:lnTo>
                    <a:pt x="189299" y="24650"/>
                  </a:lnTo>
                  <a:lnTo>
                    <a:pt x="242128" y="6488"/>
                  </a:lnTo>
                  <a:lnTo>
                    <a:pt x="290501" y="1483"/>
                  </a:lnTo>
                  <a:lnTo>
                    <a:pt x="349287" y="0"/>
                  </a:lnTo>
                  <a:lnTo>
                    <a:pt x="399980" y="5150"/>
                  </a:lnTo>
                  <a:lnTo>
                    <a:pt x="450226" y="19674"/>
                  </a:lnTo>
                  <a:lnTo>
                    <a:pt x="501625" y="45543"/>
                  </a:lnTo>
                  <a:lnTo>
                    <a:pt x="528956" y="69727"/>
                  </a:lnTo>
                  <a:lnTo>
                    <a:pt x="562800" y="122283"/>
                  </a:lnTo>
                  <a:lnTo>
                    <a:pt x="586501" y="180248"/>
                  </a:lnTo>
                  <a:lnTo>
                    <a:pt x="601288" y="226623"/>
                  </a:lnTo>
                  <a:lnTo>
                    <a:pt x="597581" y="288456"/>
                  </a:lnTo>
                  <a:lnTo>
                    <a:pt x="581073" y="346064"/>
                  </a:lnTo>
                  <a:lnTo>
                    <a:pt x="544742" y="404949"/>
                  </a:lnTo>
                  <a:lnTo>
                    <a:pt x="502812" y="450513"/>
                  </a:lnTo>
                  <a:lnTo>
                    <a:pt x="451571" y="479864"/>
                  </a:lnTo>
                  <a:lnTo>
                    <a:pt x="402211" y="495552"/>
                  </a:lnTo>
                  <a:lnTo>
                    <a:pt x="347938" y="511867"/>
                  </a:lnTo>
                  <a:lnTo>
                    <a:pt x="336912" y="5152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159567" y="3285239"/>
              <a:ext cx="283252" cy="357892"/>
            </a:xfrm>
            <a:custGeom>
              <a:avLst/>
              <a:gdLst/>
              <a:ahLst/>
              <a:cxnLst/>
              <a:rect l="0" t="0" r="0" b="0"/>
              <a:pathLst>
                <a:path w="283252" h="357892">
                  <a:moveTo>
                    <a:pt x="177966" y="31237"/>
                  </a:moveTo>
                  <a:lnTo>
                    <a:pt x="128415" y="1929"/>
                  </a:lnTo>
                  <a:lnTo>
                    <a:pt x="115686" y="0"/>
                  </a:lnTo>
                  <a:lnTo>
                    <a:pt x="89065" y="4096"/>
                  </a:lnTo>
                  <a:lnTo>
                    <a:pt x="67875" y="19954"/>
                  </a:lnTo>
                  <a:lnTo>
                    <a:pt x="28981" y="80488"/>
                  </a:lnTo>
                  <a:lnTo>
                    <a:pt x="10584" y="131563"/>
                  </a:lnTo>
                  <a:lnTo>
                    <a:pt x="2419" y="183406"/>
                  </a:lnTo>
                  <a:lnTo>
                    <a:pt x="0" y="236981"/>
                  </a:lnTo>
                  <a:lnTo>
                    <a:pt x="4772" y="297006"/>
                  </a:lnTo>
                  <a:lnTo>
                    <a:pt x="13696" y="334202"/>
                  </a:lnTo>
                  <a:lnTo>
                    <a:pt x="19320" y="343178"/>
                  </a:lnTo>
                  <a:lnTo>
                    <a:pt x="34927" y="356271"/>
                  </a:lnTo>
                  <a:lnTo>
                    <a:pt x="45172" y="357891"/>
                  </a:lnTo>
                  <a:lnTo>
                    <a:pt x="69034" y="353451"/>
                  </a:lnTo>
                  <a:lnTo>
                    <a:pt x="103186" y="337798"/>
                  </a:lnTo>
                  <a:lnTo>
                    <a:pt x="121724" y="318785"/>
                  </a:lnTo>
                  <a:lnTo>
                    <a:pt x="152709" y="262126"/>
                  </a:lnTo>
                  <a:lnTo>
                    <a:pt x="179767" y="201214"/>
                  </a:lnTo>
                  <a:lnTo>
                    <a:pt x="194006" y="148304"/>
                  </a:lnTo>
                  <a:lnTo>
                    <a:pt x="196794" y="116412"/>
                  </a:lnTo>
                  <a:lnTo>
                    <a:pt x="194027" y="106738"/>
                  </a:lnTo>
                  <a:lnTo>
                    <a:pt x="188674" y="101458"/>
                  </a:lnTo>
                  <a:lnTo>
                    <a:pt x="181595" y="99108"/>
                  </a:lnTo>
                  <a:lnTo>
                    <a:pt x="176876" y="103391"/>
                  </a:lnTo>
                  <a:lnTo>
                    <a:pt x="171633" y="123747"/>
                  </a:lnTo>
                  <a:lnTo>
                    <a:pt x="168681" y="162503"/>
                  </a:lnTo>
                  <a:lnTo>
                    <a:pt x="178985" y="203622"/>
                  </a:lnTo>
                  <a:lnTo>
                    <a:pt x="203427" y="257098"/>
                  </a:lnTo>
                  <a:lnTo>
                    <a:pt x="216968" y="276289"/>
                  </a:lnTo>
                  <a:lnTo>
                    <a:pt x="233905" y="289498"/>
                  </a:lnTo>
                  <a:lnTo>
                    <a:pt x="251961" y="298098"/>
                  </a:lnTo>
                  <a:lnTo>
                    <a:pt x="283251" y="30497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81920" y="2969036"/>
              <a:ext cx="18827" cy="589597"/>
            </a:xfrm>
            <a:custGeom>
              <a:avLst/>
              <a:gdLst/>
              <a:ahLst/>
              <a:cxnLst/>
              <a:rect l="0" t="0" r="0" b="0"/>
              <a:pathLst>
                <a:path w="18827" h="589597">
                  <a:moveTo>
                    <a:pt x="18826" y="0"/>
                  </a:moveTo>
                  <a:lnTo>
                    <a:pt x="11590" y="27556"/>
                  </a:lnTo>
                  <a:lnTo>
                    <a:pt x="8103" y="73025"/>
                  </a:lnTo>
                  <a:lnTo>
                    <a:pt x="1351" y="133811"/>
                  </a:lnTo>
                  <a:lnTo>
                    <a:pt x="0" y="184187"/>
                  </a:lnTo>
                  <a:lnTo>
                    <a:pt x="5319" y="235638"/>
                  </a:lnTo>
                  <a:lnTo>
                    <a:pt x="7415" y="286758"/>
                  </a:lnTo>
                  <a:lnTo>
                    <a:pt x="8123" y="349665"/>
                  </a:lnTo>
                  <a:lnTo>
                    <a:pt x="8263" y="412480"/>
                  </a:lnTo>
                  <a:lnTo>
                    <a:pt x="13876" y="466927"/>
                  </a:lnTo>
                  <a:lnTo>
                    <a:pt x="17359" y="521924"/>
                  </a:lnTo>
                  <a:lnTo>
                    <a:pt x="18174" y="551330"/>
                  </a:lnTo>
                  <a:lnTo>
                    <a:pt x="18826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90176" y="3200663"/>
              <a:ext cx="357970" cy="84229"/>
            </a:xfrm>
            <a:custGeom>
              <a:avLst/>
              <a:gdLst/>
              <a:ahLst/>
              <a:cxnLst/>
              <a:rect l="0" t="0" r="0" b="0"/>
              <a:pathLst>
                <a:path w="357970" h="84229">
                  <a:moveTo>
                    <a:pt x="357969" y="0"/>
                  </a:moveTo>
                  <a:lnTo>
                    <a:pt x="302799" y="11453"/>
                  </a:lnTo>
                  <a:lnTo>
                    <a:pt x="250765" y="21331"/>
                  </a:lnTo>
                  <a:lnTo>
                    <a:pt x="203762" y="31667"/>
                  </a:lnTo>
                  <a:lnTo>
                    <a:pt x="141765" y="45639"/>
                  </a:lnTo>
                  <a:lnTo>
                    <a:pt x="84872" y="63173"/>
                  </a:lnTo>
                  <a:lnTo>
                    <a:pt x="26774" y="7954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937708" y="2979564"/>
              <a:ext cx="21008" cy="547483"/>
            </a:xfrm>
            <a:custGeom>
              <a:avLst/>
              <a:gdLst/>
              <a:ahLst/>
              <a:cxnLst/>
              <a:rect l="0" t="0" r="0" b="0"/>
              <a:pathLst>
                <a:path w="21008" h="547483">
                  <a:moveTo>
                    <a:pt x="21007" y="0"/>
                  </a:moveTo>
                  <a:lnTo>
                    <a:pt x="9828" y="22357"/>
                  </a:lnTo>
                  <a:lnTo>
                    <a:pt x="2877" y="75385"/>
                  </a:lnTo>
                  <a:lnTo>
                    <a:pt x="817" y="126192"/>
                  </a:lnTo>
                  <a:lnTo>
                    <a:pt x="121" y="186451"/>
                  </a:lnTo>
                  <a:lnTo>
                    <a:pt x="0" y="236309"/>
                  </a:lnTo>
                  <a:lnTo>
                    <a:pt x="1134" y="286957"/>
                  </a:lnTo>
                  <a:lnTo>
                    <a:pt x="8286" y="346585"/>
                  </a:lnTo>
                  <a:lnTo>
                    <a:pt x="15634" y="403424"/>
                  </a:lnTo>
                  <a:lnTo>
                    <a:pt x="19946" y="460881"/>
                  </a:lnTo>
                  <a:lnTo>
                    <a:pt x="20797" y="517984"/>
                  </a:lnTo>
                  <a:lnTo>
                    <a:pt x="21007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27088" y="3169077"/>
              <a:ext cx="357970" cy="178986"/>
            </a:xfrm>
            <a:custGeom>
              <a:avLst/>
              <a:gdLst/>
              <a:ahLst/>
              <a:cxnLst/>
              <a:rect l="0" t="0" r="0" b="0"/>
              <a:pathLst>
                <a:path w="357970" h="178986">
                  <a:moveTo>
                    <a:pt x="357969" y="0"/>
                  </a:moveTo>
                  <a:lnTo>
                    <a:pt x="309038" y="26026"/>
                  </a:lnTo>
                  <a:lnTo>
                    <a:pt x="261192" y="50995"/>
                  </a:lnTo>
                  <a:lnTo>
                    <a:pt x="203801" y="80394"/>
                  </a:lnTo>
                  <a:lnTo>
                    <a:pt x="147894" y="107438"/>
                  </a:lnTo>
                  <a:lnTo>
                    <a:pt x="94821" y="132258"/>
                  </a:lnTo>
                  <a:lnTo>
                    <a:pt x="55774" y="150301"/>
                  </a:lnTo>
                  <a:lnTo>
                    <a:pt x="29394" y="166196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074528" y="3198192"/>
              <a:ext cx="180719" cy="307798"/>
            </a:xfrm>
            <a:custGeom>
              <a:avLst/>
              <a:gdLst/>
              <a:ahLst/>
              <a:cxnLst/>
              <a:rect l="0" t="0" r="0" b="0"/>
              <a:pathLst>
                <a:path w="180719" h="307798">
                  <a:moveTo>
                    <a:pt x="0" y="170927"/>
                  </a:moveTo>
                  <a:lnTo>
                    <a:pt x="59941" y="151799"/>
                  </a:lnTo>
                  <a:lnTo>
                    <a:pt x="116608" y="121563"/>
                  </a:lnTo>
                  <a:lnTo>
                    <a:pt x="146465" y="101968"/>
                  </a:lnTo>
                  <a:lnTo>
                    <a:pt x="169479" y="74456"/>
                  </a:lnTo>
                  <a:lnTo>
                    <a:pt x="179829" y="54351"/>
                  </a:lnTo>
                  <a:lnTo>
                    <a:pt x="180718" y="44077"/>
                  </a:lnTo>
                  <a:lnTo>
                    <a:pt x="175466" y="23302"/>
                  </a:lnTo>
                  <a:lnTo>
                    <a:pt x="168450" y="15188"/>
                  </a:lnTo>
                  <a:lnTo>
                    <a:pt x="148176" y="3054"/>
                  </a:lnTo>
                  <a:lnTo>
                    <a:pt x="126688" y="0"/>
                  </a:lnTo>
                  <a:lnTo>
                    <a:pt x="116044" y="824"/>
                  </a:lnTo>
                  <a:lnTo>
                    <a:pt x="94859" y="11098"/>
                  </a:lnTo>
                  <a:lnTo>
                    <a:pt x="66321" y="36613"/>
                  </a:lnTo>
                  <a:lnTo>
                    <a:pt x="51703" y="57419"/>
                  </a:lnTo>
                  <a:lnTo>
                    <a:pt x="32787" y="108904"/>
                  </a:lnTo>
                  <a:lnTo>
                    <a:pt x="23374" y="164135"/>
                  </a:lnTo>
                  <a:lnTo>
                    <a:pt x="27333" y="206089"/>
                  </a:lnTo>
                  <a:lnTo>
                    <a:pt x="47557" y="253782"/>
                  </a:lnTo>
                  <a:lnTo>
                    <a:pt x="60521" y="275602"/>
                  </a:lnTo>
                  <a:lnTo>
                    <a:pt x="77201" y="290759"/>
                  </a:lnTo>
                  <a:lnTo>
                    <a:pt x="86562" y="296438"/>
                  </a:lnTo>
                  <a:lnTo>
                    <a:pt x="144486" y="306302"/>
                  </a:lnTo>
                  <a:lnTo>
                    <a:pt x="157927" y="307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48269" y="3179606"/>
              <a:ext cx="168457" cy="317624"/>
            </a:xfrm>
            <a:custGeom>
              <a:avLst/>
              <a:gdLst/>
              <a:ahLst/>
              <a:cxnLst/>
              <a:rect l="0" t="0" r="0" b="0"/>
              <a:pathLst>
                <a:path w="168457" h="317624">
                  <a:moveTo>
                    <a:pt x="0" y="147399"/>
                  </a:moveTo>
                  <a:lnTo>
                    <a:pt x="14655" y="200426"/>
                  </a:lnTo>
                  <a:lnTo>
                    <a:pt x="28198" y="256702"/>
                  </a:lnTo>
                  <a:lnTo>
                    <a:pt x="45639" y="314997"/>
                  </a:lnTo>
                  <a:lnTo>
                    <a:pt x="45634" y="317623"/>
                  </a:lnTo>
                  <a:lnTo>
                    <a:pt x="39389" y="308062"/>
                  </a:lnTo>
                  <a:lnTo>
                    <a:pt x="21161" y="253853"/>
                  </a:lnTo>
                  <a:lnTo>
                    <a:pt x="4693" y="191790"/>
                  </a:lnTo>
                  <a:lnTo>
                    <a:pt x="927" y="136627"/>
                  </a:lnTo>
                  <a:lnTo>
                    <a:pt x="2752" y="109856"/>
                  </a:lnTo>
                  <a:lnTo>
                    <a:pt x="16933" y="76223"/>
                  </a:lnTo>
                  <a:lnTo>
                    <a:pt x="29363" y="58834"/>
                  </a:lnTo>
                  <a:lnTo>
                    <a:pt x="45805" y="46425"/>
                  </a:lnTo>
                  <a:lnTo>
                    <a:pt x="105609" y="21435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579896" y="3176404"/>
              <a:ext cx="252685" cy="321100"/>
            </a:xfrm>
            <a:custGeom>
              <a:avLst/>
              <a:gdLst/>
              <a:ahLst/>
              <a:cxnLst/>
              <a:rect l="0" t="0" r="0" b="0"/>
              <a:pathLst>
                <a:path w="252685" h="321100">
                  <a:moveTo>
                    <a:pt x="0" y="76901"/>
                  </a:moveTo>
                  <a:lnTo>
                    <a:pt x="11453" y="131046"/>
                  </a:lnTo>
                  <a:lnTo>
                    <a:pt x="19160" y="191582"/>
                  </a:lnTo>
                  <a:lnTo>
                    <a:pt x="35154" y="251459"/>
                  </a:lnTo>
                  <a:lnTo>
                    <a:pt x="43858" y="305228"/>
                  </a:lnTo>
                  <a:lnTo>
                    <a:pt x="46787" y="316856"/>
                  </a:lnTo>
                  <a:lnTo>
                    <a:pt x="46399" y="321099"/>
                  </a:lnTo>
                  <a:lnTo>
                    <a:pt x="43801" y="320418"/>
                  </a:lnTo>
                  <a:lnTo>
                    <a:pt x="39729" y="316455"/>
                  </a:lnTo>
                  <a:lnTo>
                    <a:pt x="35205" y="299573"/>
                  </a:lnTo>
                  <a:lnTo>
                    <a:pt x="26711" y="250608"/>
                  </a:lnTo>
                  <a:lnTo>
                    <a:pt x="22174" y="188639"/>
                  </a:lnTo>
                  <a:lnTo>
                    <a:pt x="21278" y="130125"/>
                  </a:lnTo>
                  <a:lnTo>
                    <a:pt x="26690" y="73507"/>
                  </a:lnTo>
                  <a:lnTo>
                    <a:pt x="35649" y="51606"/>
                  </a:lnTo>
                  <a:lnTo>
                    <a:pt x="60464" y="18482"/>
                  </a:lnTo>
                  <a:lnTo>
                    <a:pt x="86545" y="2140"/>
                  </a:lnTo>
                  <a:lnTo>
                    <a:pt x="106315" y="0"/>
                  </a:lnTo>
                  <a:lnTo>
                    <a:pt x="125630" y="4119"/>
                  </a:lnTo>
                  <a:lnTo>
                    <a:pt x="169980" y="32323"/>
                  </a:lnTo>
                  <a:lnTo>
                    <a:pt x="183951" y="52019"/>
                  </a:lnTo>
                  <a:lnTo>
                    <a:pt x="202453" y="108381"/>
                  </a:lnTo>
                  <a:lnTo>
                    <a:pt x="217372" y="167434"/>
                  </a:lnTo>
                  <a:lnTo>
                    <a:pt x="231584" y="221039"/>
                  </a:lnTo>
                  <a:lnTo>
                    <a:pt x="249561" y="277827"/>
                  </a:lnTo>
                  <a:lnTo>
                    <a:pt x="252684" y="287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43109" y="3129727"/>
              <a:ext cx="335607" cy="411963"/>
            </a:xfrm>
            <a:custGeom>
              <a:avLst/>
              <a:gdLst/>
              <a:ahLst/>
              <a:cxnLst/>
              <a:rect l="0" t="0" r="0" b="0"/>
              <a:pathLst>
                <a:path w="335607" h="411963">
                  <a:moveTo>
                    <a:pt x="189512" y="39350"/>
                  </a:moveTo>
                  <a:lnTo>
                    <a:pt x="183923" y="22583"/>
                  </a:lnTo>
                  <a:lnTo>
                    <a:pt x="171820" y="11231"/>
                  </a:lnTo>
                  <a:lnTo>
                    <a:pt x="163680" y="6566"/>
                  </a:lnTo>
                  <a:lnTo>
                    <a:pt x="124276" y="0"/>
                  </a:lnTo>
                  <a:lnTo>
                    <a:pt x="98518" y="4704"/>
                  </a:lnTo>
                  <a:lnTo>
                    <a:pt x="86735" y="9234"/>
                  </a:lnTo>
                  <a:lnTo>
                    <a:pt x="70524" y="23626"/>
                  </a:lnTo>
                  <a:lnTo>
                    <a:pt x="50585" y="61461"/>
                  </a:lnTo>
                  <a:lnTo>
                    <a:pt x="50213" y="103483"/>
                  </a:lnTo>
                  <a:lnTo>
                    <a:pt x="60921" y="129855"/>
                  </a:lnTo>
                  <a:lnTo>
                    <a:pt x="68690" y="141801"/>
                  </a:lnTo>
                  <a:lnTo>
                    <a:pt x="89800" y="158194"/>
                  </a:lnTo>
                  <a:lnTo>
                    <a:pt x="114780" y="168208"/>
                  </a:lnTo>
                  <a:lnTo>
                    <a:pt x="172065" y="174638"/>
                  </a:lnTo>
                  <a:lnTo>
                    <a:pt x="233769" y="181497"/>
                  </a:lnTo>
                  <a:lnTo>
                    <a:pt x="271256" y="190783"/>
                  </a:lnTo>
                  <a:lnTo>
                    <a:pt x="290573" y="203750"/>
                  </a:lnTo>
                  <a:lnTo>
                    <a:pt x="322039" y="240670"/>
                  </a:lnTo>
                  <a:lnTo>
                    <a:pt x="330301" y="264137"/>
                  </a:lnTo>
                  <a:lnTo>
                    <a:pt x="335606" y="317329"/>
                  </a:lnTo>
                  <a:lnTo>
                    <a:pt x="326973" y="341881"/>
                  </a:lnTo>
                  <a:lnTo>
                    <a:pt x="311437" y="363321"/>
                  </a:lnTo>
                  <a:lnTo>
                    <a:pt x="292834" y="380649"/>
                  </a:lnTo>
                  <a:lnTo>
                    <a:pt x="236655" y="402432"/>
                  </a:lnTo>
                  <a:lnTo>
                    <a:pt x="191132" y="411962"/>
                  </a:lnTo>
                  <a:lnTo>
                    <a:pt x="135400" y="409587"/>
                  </a:lnTo>
                  <a:lnTo>
                    <a:pt x="81322" y="408363"/>
                  </a:lnTo>
                  <a:lnTo>
                    <a:pt x="23126" y="407950"/>
                  </a:lnTo>
                  <a:lnTo>
                    <a:pt x="0" y="407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79067" y="421139"/>
            <a:ext cx="1505576" cy="958095"/>
            <a:chOff x="579067" y="421139"/>
            <a:chExt cx="1505576" cy="958095"/>
          </a:xfrm>
        </p:grpSpPr>
        <p:sp>
          <p:nvSpPr>
            <p:cNvPr id="2" name="Freeform 1"/>
            <p:cNvSpPr/>
            <p:nvPr/>
          </p:nvSpPr>
          <p:spPr>
            <a:xfrm>
              <a:off x="626497" y="421139"/>
              <a:ext cx="352654" cy="766564"/>
            </a:xfrm>
            <a:custGeom>
              <a:avLst/>
              <a:gdLst/>
              <a:ahLst/>
              <a:cxnLst/>
              <a:rect l="0" t="0" r="0" b="0"/>
              <a:pathLst>
                <a:path w="352654" h="766564">
                  <a:moveTo>
                    <a:pt x="15741" y="210570"/>
                  </a:moveTo>
                  <a:lnTo>
                    <a:pt x="15741" y="269187"/>
                  </a:lnTo>
                  <a:lnTo>
                    <a:pt x="15741" y="331767"/>
                  </a:lnTo>
                  <a:lnTo>
                    <a:pt x="16911" y="385431"/>
                  </a:lnTo>
                  <a:lnTo>
                    <a:pt x="21807" y="447474"/>
                  </a:lnTo>
                  <a:lnTo>
                    <a:pt x="18058" y="494844"/>
                  </a:lnTo>
                  <a:lnTo>
                    <a:pt x="17597" y="557492"/>
                  </a:lnTo>
                  <a:lnTo>
                    <a:pt x="21635" y="599894"/>
                  </a:lnTo>
                  <a:lnTo>
                    <a:pt x="24896" y="663227"/>
                  </a:lnTo>
                  <a:lnTo>
                    <a:pt x="25862" y="720857"/>
                  </a:lnTo>
                  <a:lnTo>
                    <a:pt x="20560" y="763799"/>
                  </a:lnTo>
                  <a:lnTo>
                    <a:pt x="18953" y="766563"/>
                  </a:lnTo>
                  <a:lnTo>
                    <a:pt x="16693" y="742506"/>
                  </a:lnTo>
                  <a:lnTo>
                    <a:pt x="16023" y="697164"/>
                  </a:lnTo>
                  <a:lnTo>
                    <a:pt x="14655" y="643305"/>
                  </a:lnTo>
                  <a:lnTo>
                    <a:pt x="7424" y="582528"/>
                  </a:lnTo>
                  <a:lnTo>
                    <a:pt x="5868" y="527451"/>
                  </a:lnTo>
                  <a:lnTo>
                    <a:pt x="5407" y="474087"/>
                  </a:lnTo>
                  <a:lnTo>
                    <a:pt x="5270" y="418111"/>
                  </a:lnTo>
                  <a:lnTo>
                    <a:pt x="5229" y="360191"/>
                  </a:lnTo>
                  <a:lnTo>
                    <a:pt x="2098" y="309105"/>
                  </a:lnTo>
                  <a:lnTo>
                    <a:pt x="0" y="264332"/>
                  </a:lnTo>
                  <a:lnTo>
                    <a:pt x="9772" y="212871"/>
                  </a:lnTo>
                  <a:lnTo>
                    <a:pt x="44525" y="156666"/>
                  </a:lnTo>
                  <a:lnTo>
                    <a:pt x="73203" y="123970"/>
                  </a:lnTo>
                  <a:lnTo>
                    <a:pt x="127250" y="87888"/>
                  </a:lnTo>
                  <a:lnTo>
                    <a:pt x="181223" y="66927"/>
                  </a:lnTo>
                  <a:lnTo>
                    <a:pt x="236945" y="41470"/>
                  </a:lnTo>
                  <a:lnTo>
                    <a:pt x="298601" y="19500"/>
                  </a:lnTo>
                  <a:lnTo>
                    <a:pt x="35265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52766" y="894922"/>
              <a:ext cx="136872" cy="63172"/>
            </a:xfrm>
            <a:custGeom>
              <a:avLst/>
              <a:gdLst/>
              <a:ahLst/>
              <a:cxnLst/>
              <a:rect l="0" t="0" r="0" b="0"/>
              <a:pathLst>
                <a:path w="136872" h="63172">
                  <a:moveTo>
                    <a:pt x="136871" y="0"/>
                  </a:moveTo>
                  <a:lnTo>
                    <a:pt x="75760" y="19128"/>
                  </a:lnTo>
                  <a:lnTo>
                    <a:pt x="14219" y="4819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13437" y="956542"/>
              <a:ext cx="239413" cy="250932"/>
            </a:xfrm>
            <a:custGeom>
              <a:avLst/>
              <a:gdLst/>
              <a:ahLst/>
              <a:cxnLst/>
              <a:rect l="0" t="0" r="0" b="0"/>
              <a:pathLst>
                <a:path w="239413" h="250932">
                  <a:moveTo>
                    <a:pt x="113070" y="170007"/>
                  </a:moveTo>
                  <a:lnTo>
                    <a:pt x="136790" y="126044"/>
                  </a:lnTo>
                  <a:lnTo>
                    <a:pt x="142325" y="84581"/>
                  </a:lnTo>
                  <a:lnTo>
                    <a:pt x="138376" y="46430"/>
                  </a:lnTo>
                  <a:lnTo>
                    <a:pt x="129777" y="26956"/>
                  </a:lnTo>
                  <a:lnTo>
                    <a:pt x="124208" y="18488"/>
                  </a:lnTo>
                  <a:lnTo>
                    <a:pt x="108662" y="5959"/>
                  </a:lnTo>
                  <a:lnTo>
                    <a:pt x="99603" y="980"/>
                  </a:lnTo>
                  <a:lnTo>
                    <a:pt x="90054" y="0"/>
                  </a:lnTo>
                  <a:lnTo>
                    <a:pt x="70085" y="5151"/>
                  </a:lnTo>
                  <a:lnTo>
                    <a:pt x="52632" y="18359"/>
                  </a:lnTo>
                  <a:lnTo>
                    <a:pt x="16334" y="65549"/>
                  </a:lnTo>
                  <a:lnTo>
                    <a:pt x="6515" y="86146"/>
                  </a:lnTo>
                  <a:lnTo>
                    <a:pt x="0" y="128652"/>
                  </a:lnTo>
                  <a:lnTo>
                    <a:pt x="3659" y="178290"/>
                  </a:lnTo>
                  <a:lnTo>
                    <a:pt x="16546" y="229485"/>
                  </a:lnTo>
                  <a:lnTo>
                    <a:pt x="27666" y="247524"/>
                  </a:lnTo>
                  <a:lnTo>
                    <a:pt x="35077" y="250931"/>
                  </a:lnTo>
                  <a:lnTo>
                    <a:pt x="43528" y="250862"/>
                  </a:lnTo>
                  <a:lnTo>
                    <a:pt x="52670" y="248477"/>
                  </a:lnTo>
                  <a:lnTo>
                    <a:pt x="59936" y="243377"/>
                  </a:lnTo>
                  <a:lnTo>
                    <a:pt x="109884" y="184237"/>
                  </a:lnTo>
                  <a:lnTo>
                    <a:pt x="129295" y="147385"/>
                  </a:lnTo>
                  <a:lnTo>
                    <a:pt x="133246" y="147906"/>
                  </a:lnTo>
                  <a:lnTo>
                    <a:pt x="137049" y="151764"/>
                  </a:lnTo>
                  <a:lnTo>
                    <a:pt x="177143" y="211717"/>
                  </a:lnTo>
                  <a:lnTo>
                    <a:pt x="191850" y="224809"/>
                  </a:lnTo>
                  <a:lnTo>
                    <a:pt x="223648" y="239627"/>
                  </a:lnTo>
                  <a:lnTo>
                    <a:pt x="239412" y="2437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76242" y="978005"/>
              <a:ext cx="145064" cy="207620"/>
            </a:xfrm>
            <a:custGeom>
              <a:avLst/>
              <a:gdLst/>
              <a:ahLst/>
              <a:cxnLst/>
              <a:rect l="0" t="0" r="0" b="0"/>
              <a:pathLst>
                <a:path w="145064" h="207620">
                  <a:moveTo>
                    <a:pt x="124006" y="32730"/>
                  </a:moveTo>
                  <a:lnTo>
                    <a:pt x="94698" y="3422"/>
                  </a:lnTo>
                  <a:lnTo>
                    <a:pt x="85750" y="323"/>
                  </a:lnTo>
                  <a:lnTo>
                    <a:pt x="63330" y="0"/>
                  </a:lnTo>
                  <a:lnTo>
                    <a:pt x="44006" y="6875"/>
                  </a:lnTo>
                  <a:lnTo>
                    <a:pt x="35578" y="11984"/>
                  </a:lnTo>
                  <a:lnTo>
                    <a:pt x="23094" y="27019"/>
                  </a:lnTo>
                  <a:lnTo>
                    <a:pt x="5547" y="70857"/>
                  </a:lnTo>
                  <a:lnTo>
                    <a:pt x="0" y="110837"/>
                  </a:lnTo>
                  <a:lnTo>
                    <a:pt x="3945" y="146730"/>
                  </a:lnTo>
                  <a:lnTo>
                    <a:pt x="12544" y="165675"/>
                  </a:lnTo>
                  <a:lnTo>
                    <a:pt x="37128" y="196901"/>
                  </a:lnTo>
                  <a:lnTo>
                    <a:pt x="56928" y="205131"/>
                  </a:lnTo>
                  <a:lnTo>
                    <a:pt x="80156" y="207619"/>
                  </a:lnTo>
                  <a:lnTo>
                    <a:pt x="102177" y="204825"/>
                  </a:lnTo>
                  <a:lnTo>
                    <a:pt x="120544" y="196564"/>
                  </a:lnTo>
                  <a:lnTo>
                    <a:pt x="145063" y="1801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47647" y="673823"/>
              <a:ext cx="10530" cy="515898"/>
            </a:xfrm>
            <a:custGeom>
              <a:avLst/>
              <a:gdLst/>
              <a:ahLst/>
              <a:cxnLst/>
              <a:rect l="0" t="0" r="0" b="0"/>
              <a:pathLst>
                <a:path w="10530" h="515898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0" y="166117"/>
                  </a:lnTo>
                  <a:lnTo>
                    <a:pt x="0" y="209531"/>
                  </a:lnTo>
                  <a:lnTo>
                    <a:pt x="0" y="252222"/>
                  </a:lnTo>
                  <a:lnTo>
                    <a:pt x="0" y="315718"/>
                  </a:lnTo>
                  <a:lnTo>
                    <a:pt x="0" y="378986"/>
                  </a:lnTo>
                  <a:lnTo>
                    <a:pt x="5589" y="431007"/>
                  </a:lnTo>
                  <a:lnTo>
                    <a:pt x="9553" y="486997"/>
                  </a:lnTo>
                  <a:lnTo>
                    <a:pt x="10529" y="515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242362" y="873865"/>
              <a:ext cx="242157" cy="10529"/>
            </a:xfrm>
            <a:custGeom>
              <a:avLst/>
              <a:gdLst/>
              <a:ahLst/>
              <a:cxnLst/>
              <a:rect l="0" t="0" r="0" b="0"/>
              <a:pathLst>
                <a:path w="242157" h="10529">
                  <a:moveTo>
                    <a:pt x="242156" y="0"/>
                  </a:moveTo>
                  <a:lnTo>
                    <a:pt x="183539" y="0"/>
                  </a:lnTo>
                  <a:lnTo>
                    <a:pt x="128195" y="0"/>
                  </a:lnTo>
                  <a:lnTo>
                    <a:pt x="65270" y="0"/>
                  </a:lnTo>
                  <a:lnTo>
                    <a:pt x="2791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59481" y="1002971"/>
              <a:ext cx="175707" cy="183432"/>
            </a:xfrm>
            <a:custGeom>
              <a:avLst/>
              <a:gdLst/>
              <a:ahLst/>
              <a:cxnLst/>
              <a:rect l="0" t="0" r="0" b="0"/>
              <a:pathLst>
                <a:path w="175707" h="183432">
                  <a:moveTo>
                    <a:pt x="140850" y="39350"/>
                  </a:moveTo>
                  <a:lnTo>
                    <a:pt x="135261" y="22582"/>
                  </a:lnTo>
                  <a:lnTo>
                    <a:pt x="123158" y="11230"/>
                  </a:lnTo>
                  <a:lnTo>
                    <a:pt x="104911" y="3456"/>
                  </a:lnTo>
                  <a:lnTo>
                    <a:pt x="81204" y="0"/>
                  </a:lnTo>
                  <a:lnTo>
                    <a:pt x="61308" y="4704"/>
                  </a:lnTo>
                  <a:lnTo>
                    <a:pt x="29472" y="26787"/>
                  </a:lnTo>
                  <a:lnTo>
                    <a:pt x="18039" y="46244"/>
                  </a:lnTo>
                  <a:lnTo>
                    <a:pt x="1168" y="91274"/>
                  </a:lnTo>
                  <a:lnTo>
                    <a:pt x="0" y="112730"/>
                  </a:lnTo>
                  <a:lnTo>
                    <a:pt x="4551" y="133965"/>
                  </a:lnTo>
                  <a:lnTo>
                    <a:pt x="14372" y="155100"/>
                  </a:lnTo>
                  <a:lnTo>
                    <a:pt x="29656" y="169953"/>
                  </a:lnTo>
                  <a:lnTo>
                    <a:pt x="49316" y="179284"/>
                  </a:lnTo>
                  <a:lnTo>
                    <a:pt x="73652" y="183431"/>
                  </a:lnTo>
                  <a:lnTo>
                    <a:pt x="96946" y="179035"/>
                  </a:lnTo>
                  <a:lnTo>
                    <a:pt x="126672" y="163406"/>
                  </a:lnTo>
                  <a:lnTo>
                    <a:pt x="142738" y="148298"/>
                  </a:lnTo>
                  <a:lnTo>
                    <a:pt x="173652" y="92706"/>
                  </a:lnTo>
                  <a:lnTo>
                    <a:pt x="175706" y="71252"/>
                  </a:lnTo>
                  <a:lnTo>
                    <a:pt x="174616" y="60618"/>
                  </a:lnTo>
                  <a:lnTo>
                    <a:pt x="171549" y="52359"/>
                  </a:lnTo>
                  <a:lnTo>
                    <a:pt x="151379" y="288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95088" y="958093"/>
              <a:ext cx="115814" cy="212933"/>
            </a:xfrm>
            <a:custGeom>
              <a:avLst/>
              <a:gdLst/>
              <a:ahLst/>
              <a:cxnLst/>
              <a:rect l="0" t="0" r="0" b="0"/>
              <a:pathLst>
                <a:path w="115814" h="212933">
                  <a:moveTo>
                    <a:pt x="0" y="94756"/>
                  </a:moveTo>
                  <a:lnTo>
                    <a:pt x="17958" y="158184"/>
                  </a:lnTo>
                  <a:lnTo>
                    <a:pt x="36301" y="212932"/>
                  </a:lnTo>
                  <a:lnTo>
                    <a:pt x="20511" y="153816"/>
                  </a:lnTo>
                  <a:lnTo>
                    <a:pt x="12500" y="100963"/>
                  </a:lnTo>
                  <a:lnTo>
                    <a:pt x="16702" y="59421"/>
                  </a:lnTo>
                  <a:lnTo>
                    <a:pt x="25360" y="37717"/>
                  </a:lnTo>
                  <a:lnTo>
                    <a:pt x="30945" y="28654"/>
                  </a:lnTo>
                  <a:lnTo>
                    <a:pt x="46508" y="15465"/>
                  </a:lnTo>
                  <a:lnTo>
                    <a:pt x="66294" y="6873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03205" y="943386"/>
              <a:ext cx="167601" cy="246335"/>
            </a:xfrm>
            <a:custGeom>
              <a:avLst/>
              <a:gdLst/>
              <a:ahLst/>
              <a:cxnLst/>
              <a:rect l="0" t="0" r="0" b="0"/>
              <a:pathLst>
                <a:path w="167601" h="246335">
                  <a:moveTo>
                    <a:pt x="149852" y="35764"/>
                  </a:moveTo>
                  <a:lnTo>
                    <a:pt x="131871" y="20123"/>
                  </a:lnTo>
                  <a:lnTo>
                    <a:pt x="85699" y="920"/>
                  </a:lnTo>
                  <a:lnTo>
                    <a:pt x="65187" y="0"/>
                  </a:lnTo>
                  <a:lnTo>
                    <a:pt x="23423" y="8942"/>
                  </a:lnTo>
                  <a:lnTo>
                    <a:pt x="15263" y="14373"/>
                  </a:lnTo>
                  <a:lnTo>
                    <a:pt x="3077" y="29766"/>
                  </a:lnTo>
                  <a:lnTo>
                    <a:pt x="0" y="48306"/>
                  </a:lnTo>
                  <a:lnTo>
                    <a:pt x="818" y="58163"/>
                  </a:lnTo>
                  <a:lnTo>
                    <a:pt x="4872" y="65905"/>
                  </a:lnTo>
                  <a:lnTo>
                    <a:pt x="18736" y="77626"/>
                  </a:lnTo>
                  <a:lnTo>
                    <a:pt x="76657" y="102114"/>
                  </a:lnTo>
                  <a:lnTo>
                    <a:pt x="139367" y="123472"/>
                  </a:lnTo>
                  <a:lnTo>
                    <a:pt x="154161" y="136747"/>
                  </a:lnTo>
                  <a:lnTo>
                    <a:pt x="159743" y="145200"/>
                  </a:lnTo>
                  <a:lnTo>
                    <a:pt x="167600" y="179453"/>
                  </a:lnTo>
                  <a:lnTo>
                    <a:pt x="163199" y="199452"/>
                  </a:lnTo>
                  <a:lnTo>
                    <a:pt x="158750" y="208060"/>
                  </a:lnTo>
                  <a:lnTo>
                    <a:pt x="144448" y="220744"/>
                  </a:lnTo>
                  <a:lnTo>
                    <a:pt x="106670" y="238419"/>
                  </a:lnTo>
                  <a:lnTo>
                    <a:pt x="44567" y="2463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79067" y="1326590"/>
              <a:ext cx="1505576" cy="52644"/>
            </a:xfrm>
            <a:custGeom>
              <a:avLst/>
              <a:gdLst/>
              <a:ahLst/>
              <a:cxnLst/>
              <a:rect l="0" t="0" r="0" b="0"/>
              <a:pathLst>
                <a:path w="1505576" h="52644">
                  <a:moveTo>
                    <a:pt x="1505575" y="10529"/>
                  </a:moveTo>
                  <a:lnTo>
                    <a:pt x="1446958" y="4940"/>
                  </a:lnTo>
                  <a:lnTo>
                    <a:pt x="1391614" y="976"/>
                  </a:lnTo>
                  <a:lnTo>
                    <a:pt x="1342607" y="289"/>
                  </a:lnTo>
                  <a:lnTo>
                    <a:pt x="1289872" y="86"/>
                  </a:lnTo>
                  <a:lnTo>
                    <a:pt x="1231483" y="26"/>
                  </a:lnTo>
                  <a:lnTo>
                    <a:pt x="1175448" y="8"/>
                  </a:lnTo>
                  <a:lnTo>
                    <a:pt x="1117251" y="2"/>
                  </a:lnTo>
                  <a:lnTo>
                    <a:pt x="1066992" y="1"/>
                  </a:lnTo>
                  <a:lnTo>
                    <a:pt x="1007517" y="0"/>
                  </a:lnTo>
                  <a:lnTo>
                    <a:pt x="962122" y="0"/>
                  </a:lnTo>
                  <a:lnTo>
                    <a:pt x="914650" y="0"/>
                  </a:lnTo>
                  <a:lnTo>
                    <a:pt x="866256" y="0"/>
                  </a:lnTo>
                  <a:lnTo>
                    <a:pt x="817451" y="0"/>
                  </a:lnTo>
                  <a:lnTo>
                    <a:pt x="768464" y="3120"/>
                  </a:lnTo>
                  <a:lnTo>
                    <a:pt x="719395" y="7236"/>
                  </a:lnTo>
                  <a:lnTo>
                    <a:pt x="670291" y="9065"/>
                  </a:lnTo>
                  <a:lnTo>
                    <a:pt x="621171" y="9878"/>
                  </a:lnTo>
                  <a:lnTo>
                    <a:pt x="559957" y="13456"/>
                  </a:lnTo>
                  <a:lnTo>
                    <a:pt x="502243" y="19556"/>
                  </a:lnTo>
                  <a:lnTo>
                    <a:pt x="443091" y="20612"/>
                  </a:lnTo>
                  <a:lnTo>
                    <a:pt x="400480" y="20859"/>
                  </a:lnTo>
                  <a:lnTo>
                    <a:pt x="343269" y="20999"/>
                  </a:lnTo>
                  <a:lnTo>
                    <a:pt x="287323" y="24159"/>
                  </a:lnTo>
                  <a:lnTo>
                    <a:pt x="243512" y="28285"/>
                  </a:lnTo>
                  <a:lnTo>
                    <a:pt x="180556" y="31778"/>
                  </a:lnTo>
                  <a:lnTo>
                    <a:pt x="123168" y="38532"/>
                  </a:lnTo>
                  <a:lnTo>
                    <a:pt x="64570" y="42223"/>
                  </a:lnTo>
                  <a:lnTo>
                    <a:pt x="14141" y="502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549383" y="715937"/>
            <a:ext cx="6736597" cy="733931"/>
            <a:chOff x="2549383" y="715937"/>
            <a:chExt cx="6736597" cy="733931"/>
          </a:xfrm>
        </p:grpSpPr>
        <p:sp>
          <p:nvSpPr>
            <p:cNvPr id="13" name="Freeform 12"/>
            <p:cNvSpPr/>
            <p:nvPr/>
          </p:nvSpPr>
          <p:spPr>
            <a:xfrm>
              <a:off x="2549383" y="941368"/>
              <a:ext cx="251198" cy="342657"/>
            </a:xfrm>
            <a:custGeom>
              <a:avLst/>
              <a:gdLst/>
              <a:ahLst/>
              <a:cxnLst/>
              <a:rect l="0" t="0" r="0" b="0"/>
              <a:pathLst>
                <a:path w="251198" h="342657">
                  <a:moveTo>
                    <a:pt x="166969" y="111481"/>
                  </a:moveTo>
                  <a:lnTo>
                    <a:pt x="163849" y="68790"/>
                  </a:lnTo>
                  <a:lnTo>
                    <a:pt x="157394" y="49223"/>
                  </a:lnTo>
                  <a:lnTo>
                    <a:pt x="127566" y="10288"/>
                  </a:lnTo>
                  <a:lnTo>
                    <a:pt x="107732" y="2166"/>
                  </a:lnTo>
                  <a:lnTo>
                    <a:pt x="95892" y="0"/>
                  </a:lnTo>
                  <a:lnTo>
                    <a:pt x="76498" y="3832"/>
                  </a:lnTo>
                  <a:lnTo>
                    <a:pt x="68050" y="8130"/>
                  </a:lnTo>
                  <a:lnTo>
                    <a:pt x="55545" y="22263"/>
                  </a:lnTo>
                  <a:lnTo>
                    <a:pt x="22150" y="83502"/>
                  </a:lnTo>
                  <a:lnTo>
                    <a:pt x="6042" y="136760"/>
                  </a:lnTo>
                  <a:lnTo>
                    <a:pt x="0" y="192340"/>
                  </a:lnTo>
                  <a:lnTo>
                    <a:pt x="1926" y="248380"/>
                  </a:lnTo>
                  <a:lnTo>
                    <a:pt x="18814" y="304509"/>
                  </a:lnTo>
                  <a:lnTo>
                    <a:pt x="37933" y="335441"/>
                  </a:lnTo>
                  <a:lnTo>
                    <a:pt x="45850" y="340336"/>
                  </a:lnTo>
                  <a:lnTo>
                    <a:pt x="64005" y="342656"/>
                  </a:lnTo>
                  <a:lnTo>
                    <a:pt x="80653" y="336668"/>
                  </a:lnTo>
                  <a:lnTo>
                    <a:pt x="95851" y="325038"/>
                  </a:lnTo>
                  <a:lnTo>
                    <a:pt x="116391" y="298760"/>
                  </a:lnTo>
                  <a:lnTo>
                    <a:pt x="141968" y="236457"/>
                  </a:lnTo>
                  <a:lnTo>
                    <a:pt x="153235" y="181098"/>
                  </a:lnTo>
                  <a:lnTo>
                    <a:pt x="155016" y="158800"/>
                  </a:lnTo>
                  <a:lnTo>
                    <a:pt x="155491" y="159405"/>
                  </a:lnTo>
                  <a:lnTo>
                    <a:pt x="161842" y="188408"/>
                  </a:lnTo>
                  <a:lnTo>
                    <a:pt x="182767" y="233998"/>
                  </a:lnTo>
                  <a:lnTo>
                    <a:pt x="216334" y="275462"/>
                  </a:lnTo>
                  <a:lnTo>
                    <a:pt x="230243" y="283797"/>
                  </a:lnTo>
                  <a:lnTo>
                    <a:pt x="251197" y="290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821637" y="947564"/>
              <a:ext cx="136871" cy="265770"/>
            </a:xfrm>
            <a:custGeom>
              <a:avLst/>
              <a:gdLst/>
              <a:ahLst/>
              <a:cxnLst/>
              <a:rect l="0" t="0" r="0" b="0"/>
              <a:pathLst>
                <a:path w="136871" h="265770">
                  <a:moveTo>
                    <a:pt x="0" y="136871"/>
                  </a:moveTo>
                  <a:lnTo>
                    <a:pt x="0" y="159228"/>
                  </a:lnTo>
                  <a:lnTo>
                    <a:pt x="19786" y="213861"/>
                  </a:lnTo>
                  <a:lnTo>
                    <a:pt x="36097" y="265769"/>
                  </a:lnTo>
                  <a:lnTo>
                    <a:pt x="20499" y="211066"/>
                  </a:lnTo>
                  <a:lnTo>
                    <a:pt x="4606" y="148418"/>
                  </a:lnTo>
                  <a:lnTo>
                    <a:pt x="4029" y="89282"/>
                  </a:lnTo>
                  <a:lnTo>
                    <a:pt x="9980" y="66587"/>
                  </a:lnTo>
                  <a:lnTo>
                    <a:pt x="20423" y="48702"/>
                  </a:lnTo>
                  <a:lnTo>
                    <a:pt x="35983" y="36073"/>
                  </a:lnTo>
                  <a:lnTo>
                    <a:pt x="85977" y="8563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03544" y="955106"/>
              <a:ext cx="176063" cy="251002"/>
            </a:xfrm>
            <a:custGeom>
              <a:avLst/>
              <a:gdLst/>
              <a:ahLst/>
              <a:cxnLst/>
              <a:rect l="0" t="0" r="0" b="0"/>
              <a:pathLst>
                <a:path w="176063" h="251002">
                  <a:moveTo>
                    <a:pt x="28663" y="139857"/>
                  </a:moveTo>
                  <a:lnTo>
                    <a:pt x="82538" y="121899"/>
                  </a:lnTo>
                  <a:lnTo>
                    <a:pt x="134110" y="99119"/>
                  </a:lnTo>
                  <a:lnTo>
                    <a:pt x="159992" y="79563"/>
                  </a:lnTo>
                  <a:lnTo>
                    <a:pt x="168920" y="59638"/>
                  </a:lnTo>
                  <a:lnTo>
                    <a:pt x="171301" y="47773"/>
                  </a:lnTo>
                  <a:lnTo>
                    <a:pt x="169378" y="37524"/>
                  </a:lnTo>
                  <a:lnTo>
                    <a:pt x="157883" y="19896"/>
                  </a:lnTo>
                  <a:lnTo>
                    <a:pt x="137957" y="7383"/>
                  </a:lnTo>
                  <a:lnTo>
                    <a:pt x="126092" y="2408"/>
                  </a:lnTo>
                  <a:lnTo>
                    <a:pt x="100431" y="0"/>
                  </a:lnTo>
                  <a:lnTo>
                    <a:pt x="74598" y="3999"/>
                  </a:lnTo>
                  <a:lnTo>
                    <a:pt x="51418" y="13575"/>
                  </a:lnTo>
                  <a:lnTo>
                    <a:pt x="32537" y="31869"/>
                  </a:lnTo>
                  <a:lnTo>
                    <a:pt x="6942" y="76152"/>
                  </a:lnTo>
                  <a:lnTo>
                    <a:pt x="0" y="119292"/>
                  </a:lnTo>
                  <a:lnTo>
                    <a:pt x="3532" y="157940"/>
                  </a:lnTo>
                  <a:lnTo>
                    <a:pt x="12034" y="177530"/>
                  </a:lnTo>
                  <a:lnTo>
                    <a:pt x="44454" y="223717"/>
                  </a:lnTo>
                  <a:lnTo>
                    <a:pt x="62587" y="239909"/>
                  </a:lnTo>
                  <a:lnTo>
                    <a:pt x="85464" y="248666"/>
                  </a:lnTo>
                  <a:lnTo>
                    <a:pt x="98116" y="251001"/>
                  </a:lnTo>
                  <a:lnTo>
                    <a:pt x="121532" y="247356"/>
                  </a:lnTo>
                  <a:lnTo>
                    <a:pt x="176062" y="224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05989" y="967029"/>
              <a:ext cx="157929" cy="249562"/>
            </a:xfrm>
            <a:custGeom>
              <a:avLst/>
              <a:gdLst/>
              <a:ahLst/>
              <a:cxnLst/>
              <a:rect l="0" t="0" r="0" b="0"/>
              <a:pathLst>
                <a:path w="157929" h="249562">
                  <a:moveTo>
                    <a:pt x="0" y="75292"/>
                  </a:moveTo>
                  <a:lnTo>
                    <a:pt x="0" y="132556"/>
                  </a:lnTo>
                  <a:lnTo>
                    <a:pt x="3120" y="181946"/>
                  </a:lnTo>
                  <a:lnTo>
                    <a:pt x="8334" y="230505"/>
                  </a:lnTo>
                  <a:lnTo>
                    <a:pt x="8383" y="249561"/>
                  </a:lnTo>
                  <a:lnTo>
                    <a:pt x="4506" y="238532"/>
                  </a:lnTo>
                  <a:lnTo>
                    <a:pt x="594" y="178966"/>
                  </a:lnTo>
                  <a:lnTo>
                    <a:pt x="117" y="124107"/>
                  </a:lnTo>
                  <a:lnTo>
                    <a:pt x="1193" y="69380"/>
                  </a:lnTo>
                  <a:lnTo>
                    <a:pt x="9582" y="35715"/>
                  </a:lnTo>
                  <a:lnTo>
                    <a:pt x="20247" y="18318"/>
                  </a:lnTo>
                  <a:lnTo>
                    <a:pt x="35905" y="5906"/>
                  </a:lnTo>
                  <a:lnTo>
                    <a:pt x="44994" y="959"/>
                  </a:lnTo>
                  <a:lnTo>
                    <a:pt x="54563" y="0"/>
                  </a:lnTo>
                  <a:lnTo>
                    <a:pt x="74553" y="5174"/>
                  </a:lnTo>
                  <a:lnTo>
                    <a:pt x="99949" y="21241"/>
                  </a:lnTo>
                  <a:lnTo>
                    <a:pt x="111882" y="37231"/>
                  </a:lnTo>
                  <a:lnTo>
                    <a:pt x="136525" y="96705"/>
                  </a:lnTo>
                  <a:lnTo>
                    <a:pt x="144177" y="131159"/>
                  </a:lnTo>
                  <a:lnTo>
                    <a:pt x="154210" y="190143"/>
                  </a:lnTo>
                  <a:lnTo>
                    <a:pt x="157928" y="2332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17210" y="1021264"/>
              <a:ext cx="157278" cy="230105"/>
            </a:xfrm>
            <a:custGeom>
              <a:avLst/>
              <a:gdLst/>
              <a:ahLst/>
              <a:cxnLst/>
              <a:rect l="0" t="0" r="0" b="0"/>
              <a:pathLst>
                <a:path w="157278" h="230105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9356"/>
                  </a:lnTo>
                  <a:lnTo>
                    <a:pt x="25739" y="198348"/>
                  </a:lnTo>
                  <a:lnTo>
                    <a:pt x="38764" y="220346"/>
                  </a:lnTo>
                  <a:lnTo>
                    <a:pt x="47852" y="226446"/>
                  </a:lnTo>
                  <a:lnTo>
                    <a:pt x="70429" y="230104"/>
                  </a:lnTo>
                  <a:lnTo>
                    <a:pt x="89822" y="224711"/>
                  </a:lnTo>
                  <a:lnTo>
                    <a:pt x="121335" y="202185"/>
                  </a:lnTo>
                  <a:lnTo>
                    <a:pt x="137399" y="176500"/>
                  </a:lnTo>
                  <a:lnTo>
                    <a:pt x="152137" y="134040"/>
                  </a:lnTo>
                  <a:lnTo>
                    <a:pt x="156261" y="74873"/>
                  </a:lnTo>
                  <a:lnTo>
                    <a:pt x="157277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37658" y="1011256"/>
              <a:ext cx="284270" cy="210050"/>
            </a:xfrm>
            <a:custGeom>
              <a:avLst/>
              <a:gdLst/>
              <a:ahLst/>
              <a:cxnLst/>
              <a:rect l="0" t="0" r="0" b="0"/>
              <a:pathLst>
                <a:path w="284270" h="210050">
                  <a:moveTo>
                    <a:pt x="0" y="52122"/>
                  </a:moveTo>
                  <a:lnTo>
                    <a:pt x="3119" y="94814"/>
                  </a:lnTo>
                  <a:lnTo>
                    <a:pt x="15618" y="154407"/>
                  </a:lnTo>
                  <a:lnTo>
                    <a:pt x="15091" y="155407"/>
                  </a:lnTo>
                  <a:lnTo>
                    <a:pt x="13570" y="152564"/>
                  </a:lnTo>
                  <a:lnTo>
                    <a:pt x="19262" y="101816"/>
                  </a:lnTo>
                  <a:lnTo>
                    <a:pt x="29226" y="42591"/>
                  </a:lnTo>
                  <a:lnTo>
                    <a:pt x="35606" y="20980"/>
                  </a:lnTo>
                  <a:lnTo>
                    <a:pt x="41285" y="12643"/>
                  </a:lnTo>
                  <a:lnTo>
                    <a:pt x="56953" y="261"/>
                  </a:lnTo>
                  <a:lnTo>
                    <a:pt x="64875" y="0"/>
                  </a:lnTo>
                  <a:lnTo>
                    <a:pt x="72496" y="3336"/>
                  </a:lnTo>
                  <a:lnTo>
                    <a:pt x="94400" y="24799"/>
                  </a:lnTo>
                  <a:lnTo>
                    <a:pt x="107466" y="44658"/>
                  </a:lnTo>
                  <a:lnTo>
                    <a:pt x="125386" y="95534"/>
                  </a:lnTo>
                  <a:lnTo>
                    <a:pt x="129214" y="109139"/>
                  </a:lnTo>
                  <a:lnTo>
                    <a:pt x="131766" y="113530"/>
                  </a:lnTo>
                  <a:lnTo>
                    <a:pt x="133468" y="111778"/>
                  </a:lnTo>
                  <a:lnTo>
                    <a:pt x="148024" y="58298"/>
                  </a:lnTo>
                  <a:lnTo>
                    <a:pt x="155866" y="34980"/>
                  </a:lnTo>
                  <a:lnTo>
                    <a:pt x="167149" y="16817"/>
                  </a:lnTo>
                  <a:lnTo>
                    <a:pt x="175774" y="11038"/>
                  </a:lnTo>
                  <a:lnTo>
                    <a:pt x="197834" y="4616"/>
                  </a:lnTo>
                  <a:lnTo>
                    <a:pt x="207929" y="5244"/>
                  </a:lnTo>
                  <a:lnTo>
                    <a:pt x="225384" y="12180"/>
                  </a:lnTo>
                  <a:lnTo>
                    <a:pt x="248364" y="29239"/>
                  </a:lnTo>
                  <a:lnTo>
                    <a:pt x="264402" y="54700"/>
                  </a:lnTo>
                  <a:lnTo>
                    <a:pt x="279132" y="104320"/>
                  </a:lnTo>
                  <a:lnTo>
                    <a:pt x="283254" y="166115"/>
                  </a:lnTo>
                  <a:lnTo>
                    <a:pt x="284269" y="21004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306155" y="726466"/>
              <a:ext cx="216749" cy="467669"/>
            </a:xfrm>
            <a:custGeom>
              <a:avLst/>
              <a:gdLst/>
              <a:ahLst/>
              <a:cxnLst/>
              <a:rect l="0" t="0" r="0" b="0"/>
              <a:pathLst>
                <a:path w="216749" h="467669">
                  <a:moveTo>
                    <a:pt x="10529" y="0"/>
                  </a:moveTo>
                  <a:lnTo>
                    <a:pt x="10529" y="54144"/>
                  </a:lnTo>
                  <a:lnTo>
                    <a:pt x="10529" y="101441"/>
                  </a:lnTo>
                  <a:lnTo>
                    <a:pt x="10529" y="159908"/>
                  </a:lnTo>
                  <a:lnTo>
                    <a:pt x="13648" y="212326"/>
                  </a:lnTo>
                  <a:lnTo>
                    <a:pt x="18862" y="259443"/>
                  </a:lnTo>
                  <a:lnTo>
                    <a:pt x="20407" y="314738"/>
                  </a:lnTo>
                  <a:lnTo>
                    <a:pt x="20864" y="368166"/>
                  </a:lnTo>
                  <a:lnTo>
                    <a:pt x="21000" y="417922"/>
                  </a:lnTo>
                  <a:lnTo>
                    <a:pt x="21032" y="438427"/>
                  </a:lnTo>
                  <a:lnTo>
                    <a:pt x="24175" y="379871"/>
                  </a:lnTo>
                  <a:lnTo>
                    <a:pt x="30632" y="359514"/>
                  </a:lnTo>
                  <a:lnTo>
                    <a:pt x="60461" y="314441"/>
                  </a:lnTo>
                  <a:lnTo>
                    <a:pt x="77174" y="300408"/>
                  </a:lnTo>
                  <a:lnTo>
                    <a:pt x="86544" y="295029"/>
                  </a:lnTo>
                  <a:lnTo>
                    <a:pt x="106315" y="292171"/>
                  </a:lnTo>
                  <a:lnTo>
                    <a:pt x="126799" y="295970"/>
                  </a:lnTo>
                  <a:lnTo>
                    <a:pt x="179045" y="323952"/>
                  </a:lnTo>
                  <a:lnTo>
                    <a:pt x="204999" y="349840"/>
                  </a:lnTo>
                  <a:lnTo>
                    <a:pt x="213943" y="372683"/>
                  </a:lnTo>
                  <a:lnTo>
                    <a:pt x="216748" y="397264"/>
                  </a:lnTo>
                  <a:lnTo>
                    <a:pt x="214096" y="419887"/>
                  </a:lnTo>
                  <a:lnTo>
                    <a:pt x="209411" y="428493"/>
                  </a:lnTo>
                  <a:lnTo>
                    <a:pt x="194847" y="441176"/>
                  </a:lnTo>
                  <a:lnTo>
                    <a:pt x="138381" y="462657"/>
                  </a:lnTo>
                  <a:lnTo>
                    <a:pt x="115315" y="467668"/>
                  </a:lnTo>
                  <a:lnTo>
                    <a:pt x="65499" y="461353"/>
                  </a:lnTo>
                  <a:lnTo>
                    <a:pt x="9563" y="445149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37782" y="955087"/>
              <a:ext cx="172594" cy="203572"/>
            </a:xfrm>
            <a:custGeom>
              <a:avLst/>
              <a:gdLst/>
              <a:ahLst/>
              <a:cxnLst/>
              <a:rect l="0" t="0" r="0" b="0"/>
              <a:pathLst>
                <a:path w="172594" h="203572">
                  <a:moveTo>
                    <a:pt x="0" y="118819"/>
                  </a:moveTo>
                  <a:lnTo>
                    <a:pt x="37478" y="110486"/>
                  </a:lnTo>
                  <a:lnTo>
                    <a:pt x="88902" y="103135"/>
                  </a:lnTo>
                  <a:lnTo>
                    <a:pt x="146628" y="83897"/>
                  </a:lnTo>
                  <a:lnTo>
                    <a:pt x="157413" y="77991"/>
                  </a:lnTo>
                  <a:lnTo>
                    <a:pt x="164604" y="69373"/>
                  </a:lnTo>
                  <a:lnTo>
                    <a:pt x="172593" y="47320"/>
                  </a:lnTo>
                  <a:lnTo>
                    <a:pt x="172384" y="37228"/>
                  </a:lnTo>
                  <a:lnTo>
                    <a:pt x="165912" y="19776"/>
                  </a:lnTo>
                  <a:lnTo>
                    <a:pt x="148998" y="7339"/>
                  </a:lnTo>
                  <a:lnTo>
                    <a:pt x="137937" y="2385"/>
                  </a:lnTo>
                  <a:lnTo>
                    <a:pt x="113168" y="0"/>
                  </a:lnTo>
                  <a:lnTo>
                    <a:pt x="86562" y="4010"/>
                  </a:lnTo>
                  <a:lnTo>
                    <a:pt x="59139" y="13591"/>
                  </a:lnTo>
                  <a:lnTo>
                    <a:pt x="40712" y="28767"/>
                  </a:lnTo>
                  <a:lnTo>
                    <a:pt x="13761" y="67106"/>
                  </a:lnTo>
                  <a:lnTo>
                    <a:pt x="4077" y="109216"/>
                  </a:lnTo>
                  <a:lnTo>
                    <a:pt x="6797" y="147559"/>
                  </a:lnTo>
                  <a:lnTo>
                    <a:pt x="15109" y="167078"/>
                  </a:lnTo>
                  <a:lnTo>
                    <a:pt x="39509" y="198672"/>
                  </a:lnTo>
                  <a:lnTo>
                    <a:pt x="48567" y="202470"/>
                  </a:lnTo>
                  <a:lnTo>
                    <a:pt x="71108" y="203571"/>
                  </a:lnTo>
                  <a:lnTo>
                    <a:pt x="115814" y="1925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734194" y="979150"/>
              <a:ext cx="161558" cy="191876"/>
            </a:xfrm>
            <a:custGeom>
              <a:avLst/>
              <a:gdLst/>
              <a:ahLst/>
              <a:cxnLst/>
              <a:rect l="0" t="0" r="0" b="0"/>
              <a:pathLst>
                <a:path w="161558" h="191876">
                  <a:moveTo>
                    <a:pt x="14158" y="73699"/>
                  </a:moveTo>
                  <a:lnTo>
                    <a:pt x="32116" y="137127"/>
                  </a:lnTo>
                  <a:lnTo>
                    <a:pt x="49307" y="189547"/>
                  </a:lnTo>
                  <a:lnTo>
                    <a:pt x="49289" y="191875"/>
                  </a:lnTo>
                  <a:lnTo>
                    <a:pt x="39255" y="173965"/>
                  </a:lnTo>
                  <a:lnTo>
                    <a:pt x="10478" y="115373"/>
                  </a:lnTo>
                  <a:lnTo>
                    <a:pt x="1604" y="94560"/>
                  </a:lnTo>
                  <a:lnTo>
                    <a:pt x="0" y="73612"/>
                  </a:lnTo>
                  <a:lnTo>
                    <a:pt x="4356" y="53773"/>
                  </a:lnTo>
                  <a:lnTo>
                    <a:pt x="14091" y="37157"/>
                  </a:lnTo>
                  <a:lnTo>
                    <a:pt x="43904" y="14649"/>
                  </a:lnTo>
                  <a:lnTo>
                    <a:pt x="82373" y="4340"/>
                  </a:lnTo>
                  <a:lnTo>
                    <a:pt x="141872" y="571"/>
                  </a:lnTo>
                  <a:lnTo>
                    <a:pt x="1615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967970" y="1006822"/>
              <a:ext cx="183487" cy="220305"/>
            </a:xfrm>
            <a:custGeom>
              <a:avLst/>
              <a:gdLst/>
              <a:ahLst/>
              <a:cxnLst/>
              <a:rect l="0" t="0" r="0" b="0"/>
              <a:pathLst>
                <a:path w="183487" h="220305">
                  <a:moveTo>
                    <a:pt x="117294" y="24970"/>
                  </a:moveTo>
                  <a:lnTo>
                    <a:pt x="99313" y="9329"/>
                  </a:lnTo>
                  <a:lnTo>
                    <a:pt x="82396" y="1251"/>
                  </a:lnTo>
                  <a:lnTo>
                    <a:pt x="60060" y="0"/>
                  </a:lnTo>
                  <a:lnTo>
                    <a:pt x="36874" y="4514"/>
                  </a:lnTo>
                  <a:lnTo>
                    <a:pt x="18771" y="14319"/>
                  </a:lnTo>
                  <a:lnTo>
                    <a:pt x="6046" y="29595"/>
                  </a:lnTo>
                  <a:lnTo>
                    <a:pt x="1015" y="38582"/>
                  </a:lnTo>
                  <a:lnTo>
                    <a:pt x="0" y="46913"/>
                  </a:lnTo>
                  <a:lnTo>
                    <a:pt x="5112" y="62409"/>
                  </a:lnTo>
                  <a:lnTo>
                    <a:pt x="18302" y="73975"/>
                  </a:lnTo>
                  <a:lnTo>
                    <a:pt x="37033" y="81845"/>
                  </a:lnTo>
                  <a:lnTo>
                    <a:pt x="87186" y="93137"/>
                  </a:lnTo>
                  <a:lnTo>
                    <a:pt x="146518" y="116658"/>
                  </a:lnTo>
                  <a:lnTo>
                    <a:pt x="163817" y="128502"/>
                  </a:lnTo>
                  <a:lnTo>
                    <a:pt x="176185" y="144684"/>
                  </a:lnTo>
                  <a:lnTo>
                    <a:pt x="181121" y="153912"/>
                  </a:lnTo>
                  <a:lnTo>
                    <a:pt x="183486" y="173525"/>
                  </a:lnTo>
                  <a:lnTo>
                    <a:pt x="179468" y="192770"/>
                  </a:lnTo>
                  <a:lnTo>
                    <a:pt x="169883" y="209122"/>
                  </a:lnTo>
                  <a:lnTo>
                    <a:pt x="161712" y="214419"/>
                  </a:lnTo>
                  <a:lnTo>
                    <a:pt x="140155" y="220304"/>
                  </a:lnTo>
                  <a:lnTo>
                    <a:pt x="82827" y="216059"/>
                  </a:lnTo>
                  <a:lnTo>
                    <a:pt x="22039" y="206288"/>
                  </a:lnTo>
                  <a:lnTo>
                    <a:pt x="12009" y="2039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580103" y="736994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4269" y="63451"/>
                  </a:lnTo>
                  <a:lnTo>
                    <a:pt x="2435" y="110957"/>
                  </a:lnTo>
                  <a:lnTo>
                    <a:pt x="7611" y="163248"/>
                  </a:lnTo>
                  <a:lnTo>
                    <a:pt x="9664" y="222675"/>
                  </a:lnTo>
                  <a:lnTo>
                    <a:pt x="10273" y="284737"/>
                  </a:lnTo>
                  <a:lnTo>
                    <a:pt x="9283" y="345240"/>
                  </a:lnTo>
                  <a:lnTo>
                    <a:pt x="3271" y="393842"/>
                  </a:lnTo>
                  <a:lnTo>
                    <a:pt x="646" y="44282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422176" y="947564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56396" y="3120"/>
                  </a:lnTo>
                  <a:lnTo>
                    <a:pt x="197265" y="9065"/>
                  </a:lnTo>
                  <a:lnTo>
                    <a:pt x="149046" y="15684"/>
                  </a:lnTo>
                  <a:lnTo>
                    <a:pt x="88756" y="19996"/>
                  </a:lnTo>
                  <a:lnTo>
                    <a:pt x="34906" y="2084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759088" y="715937"/>
              <a:ext cx="189513" cy="473784"/>
            </a:xfrm>
            <a:custGeom>
              <a:avLst/>
              <a:gdLst/>
              <a:ahLst/>
              <a:cxnLst/>
              <a:rect l="0" t="0" r="0" b="0"/>
              <a:pathLst>
                <a:path w="189513" h="473784">
                  <a:moveTo>
                    <a:pt x="0" y="0"/>
                  </a:moveTo>
                  <a:lnTo>
                    <a:pt x="0" y="60384"/>
                  </a:lnTo>
                  <a:lnTo>
                    <a:pt x="0" y="118108"/>
                  </a:lnTo>
                  <a:lnTo>
                    <a:pt x="3119" y="173425"/>
                  </a:lnTo>
                  <a:lnTo>
                    <a:pt x="8333" y="225691"/>
                  </a:lnTo>
                  <a:lnTo>
                    <a:pt x="12997" y="276272"/>
                  </a:lnTo>
                  <a:lnTo>
                    <a:pt x="18669" y="322844"/>
                  </a:lnTo>
                  <a:lnTo>
                    <a:pt x="20349" y="377978"/>
                  </a:lnTo>
                  <a:lnTo>
                    <a:pt x="20847" y="431358"/>
                  </a:lnTo>
                  <a:lnTo>
                    <a:pt x="20963" y="454927"/>
                  </a:lnTo>
                  <a:lnTo>
                    <a:pt x="22218" y="399689"/>
                  </a:lnTo>
                  <a:lnTo>
                    <a:pt x="29459" y="352263"/>
                  </a:lnTo>
                  <a:lnTo>
                    <a:pt x="45506" y="290075"/>
                  </a:lnTo>
                  <a:lnTo>
                    <a:pt x="51394" y="277611"/>
                  </a:lnTo>
                  <a:lnTo>
                    <a:pt x="58829" y="270472"/>
                  </a:lnTo>
                  <a:lnTo>
                    <a:pt x="67295" y="266883"/>
                  </a:lnTo>
                  <a:lnTo>
                    <a:pt x="76449" y="265659"/>
                  </a:lnTo>
                  <a:lnTo>
                    <a:pt x="111688" y="275116"/>
                  </a:lnTo>
                  <a:lnTo>
                    <a:pt x="131917" y="289560"/>
                  </a:lnTo>
                  <a:lnTo>
                    <a:pt x="147537" y="307678"/>
                  </a:lnTo>
                  <a:lnTo>
                    <a:pt x="180936" y="369874"/>
                  </a:lnTo>
                  <a:lnTo>
                    <a:pt x="187818" y="422105"/>
                  </a:lnTo>
                  <a:lnTo>
                    <a:pt x="189512" y="4737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04007" y="1001892"/>
              <a:ext cx="218335" cy="219414"/>
            </a:xfrm>
            <a:custGeom>
              <a:avLst/>
              <a:gdLst/>
              <a:ahLst/>
              <a:cxnLst/>
              <a:rect l="0" t="0" r="0" b="0"/>
              <a:pathLst>
                <a:path w="218335" h="219414">
                  <a:moveTo>
                    <a:pt x="102521" y="124657"/>
                  </a:moveTo>
                  <a:lnTo>
                    <a:pt x="117175" y="80694"/>
                  </a:lnTo>
                  <a:lnTo>
                    <a:pt x="116091" y="44820"/>
                  </a:lnTo>
                  <a:lnTo>
                    <a:pt x="102773" y="10145"/>
                  </a:lnTo>
                  <a:lnTo>
                    <a:pt x="94500" y="3862"/>
                  </a:lnTo>
                  <a:lnTo>
                    <a:pt x="72830" y="0"/>
                  </a:lnTo>
                  <a:lnTo>
                    <a:pt x="53840" y="5303"/>
                  </a:lnTo>
                  <a:lnTo>
                    <a:pt x="37601" y="16628"/>
                  </a:lnTo>
                  <a:lnTo>
                    <a:pt x="16475" y="42736"/>
                  </a:lnTo>
                  <a:lnTo>
                    <a:pt x="6566" y="62511"/>
                  </a:lnTo>
                  <a:lnTo>
                    <a:pt x="0" y="98964"/>
                  </a:lnTo>
                  <a:lnTo>
                    <a:pt x="6188" y="144798"/>
                  </a:lnTo>
                  <a:lnTo>
                    <a:pt x="16526" y="175858"/>
                  </a:lnTo>
                  <a:lnTo>
                    <a:pt x="27646" y="192647"/>
                  </a:lnTo>
                  <a:lnTo>
                    <a:pt x="35057" y="196889"/>
                  </a:lnTo>
                  <a:lnTo>
                    <a:pt x="52649" y="198484"/>
                  </a:lnTo>
                  <a:lnTo>
                    <a:pt x="69047" y="192174"/>
                  </a:lnTo>
                  <a:lnTo>
                    <a:pt x="76696" y="187216"/>
                  </a:lnTo>
                  <a:lnTo>
                    <a:pt x="88313" y="172348"/>
                  </a:lnTo>
                  <a:lnTo>
                    <a:pt x="105304" y="134207"/>
                  </a:lnTo>
                  <a:lnTo>
                    <a:pt x="110225" y="129854"/>
                  </a:lnTo>
                  <a:lnTo>
                    <a:pt x="115846" y="129291"/>
                  </a:lnTo>
                  <a:lnTo>
                    <a:pt x="121933" y="131256"/>
                  </a:lnTo>
                  <a:lnTo>
                    <a:pt x="131815" y="142798"/>
                  </a:lnTo>
                  <a:lnTo>
                    <a:pt x="153281" y="178803"/>
                  </a:lnTo>
                  <a:lnTo>
                    <a:pt x="169534" y="192785"/>
                  </a:lnTo>
                  <a:lnTo>
                    <a:pt x="218334" y="2194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243592" y="768580"/>
              <a:ext cx="10336" cy="473783"/>
            </a:xfrm>
            <a:custGeom>
              <a:avLst/>
              <a:gdLst/>
              <a:ahLst/>
              <a:cxnLst/>
              <a:rect l="0" t="0" r="0" b="0"/>
              <a:pathLst>
                <a:path w="10336" h="473783">
                  <a:moveTo>
                    <a:pt x="10335" y="0"/>
                  </a:moveTo>
                  <a:lnTo>
                    <a:pt x="3100" y="27556"/>
                  </a:lnTo>
                  <a:lnTo>
                    <a:pt x="457" y="90018"/>
                  </a:lnTo>
                  <a:lnTo>
                    <a:pt x="0" y="142875"/>
                  </a:lnTo>
                  <a:lnTo>
                    <a:pt x="5434" y="197068"/>
                  </a:lnTo>
                  <a:lnTo>
                    <a:pt x="9367" y="252313"/>
                  </a:lnTo>
                  <a:lnTo>
                    <a:pt x="10048" y="307166"/>
                  </a:lnTo>
                  <a:lnTo>
                    <a:pt x="10250" y="360984"/>
                  </a:lnTo>
                  <a:lnTo>
                    <a:pt x="10310" y="412804"/>
                  </a:lnTo>
                  <a:lnTo>
                    <a:pt x="10335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106528" y="937036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04596" y="5589"/>
                  </a:lnTo>
                  <a:lnTo>
                    <a:pt x="150422" y="16788"/>
                  </a:lnTo>
                  <a:lnTo>
                    <a:pt x="94660" y="20214"/>
                  </a:lnTo>
                  <a:lnTo>
                    <a:pt x="38586" y="208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675325" y="936869"/>
              <a:ext cx="220841" cy="264003"/>
            </a:xfrm>
            <a:custGeom>
              <a:avLst/>
              <a:gdLst/>
              <a:ahLst/>
              <a:cxnLst/>
              <a:rect l="0" t="0" r="0" b="0"/>
              <a:pathLst>
                <a:path w="220841" h="264003">
                  <a:moveTo>
                    <a:pt x="136613" y="147566"/>
                  </a:moveTo>
                  <a:lnTo>
                    <a:pt x="133493" y="104874"/>
                  </a:lnTo>
                  <a:lnTo>
                    <a:pt x="117484" y="52733"/>
                  </a:lnTo>
                  <a:lnTo>
                    <a:pt x="86809" y="5746"/>
                  </a:lnTo>
                  <a:lnTo>
                    <a:pt x="77674" y="1547"/>
                  </a:lnTo>
                  <a:lnTo>
                    <a:pt x="55046" y="0"/>
                  </a:lnTo>
                  <a:lnTo>
                    <a:pt x="44800" y="3565"/>
                  </a:lnTo>
                  <a:lnTo>
                    <a:pt x="27177" y="16885"/>
                  </a:lnTo>
                  <a:lnTo>
                    <a:pt x="14665" y="37623"/>
                  </a:lnTo>
                  <a:lnTo>
                    <a:pt x="6374" y="63607"/>
                  </a:lnTo>
                  <a:lnTo>
                    <a:pt x="1051" y="124829"/>
                  </a:lnTo>
                  <a:lnTo>
                    <a:pt x="0" y="182329"/>
                  </a:lnTo>
                  <a:lnTo>
                    <a:pt x="5408" y="219087"/>
                  </a:lnTo>
                  <a:lnTo>
                    <a:pt x="20008" y="246616"/>
                  </a:lnTo>
                  <a:lnTo>
                    <a:pt x="35656" y="259049"/>
                  </a:lnTo>
                  <a:lnTo>
                    <a:pt x="44741" y="264002"/>
                  </a:lnTo>
                  <a:lnTo>
                    <a:pt x="53138" y="262624"/>
                  </a:lnTo>
                  <a:lnTo>
                    <a:pt x="68707" y="248616"/>
                  </a:lnTo>
                  <a:lnTo>
                    <a:pt x="101746" y="199651"/>
                  </a:lnTo>
                  <a:lnTo>
                    <a:pt x="109418" y="177734"/>
                  </a:lnTo>
                  <a:lnTo>
                    <a:pt x="114907" y="147276"/>
                  </a:lnTo>
                  <a:lnTo>
                    <a:pt x="117462" y="147372"/>
                  </a:lnTo>
                  <a:lnTo>
                    <a:pt x="123422" y="156839"/>
                  </a:lnTo>
                  <a:lnTo>
                    <a:pt x="139900" y="188392"/>
                  </a:lnTo>
                  <a:lnTo>
                    <a:pt x="182135" y="231681"/>
                  </a:lnTo>
                  <a:lnTo>
                    <a:pt x="198959" y="242272"/>
                  </a:lnTo>
                  <a:lnTo>
                    <a:pt x="205082" y="243459"/>
                  </a:lnTo>
                  <a:lnTo>
                    <a:pt x="220840" y="2423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896165" y="937036"/>
              <a:ext cx="126343" cy="222003"/>
            </a:xfrm>
            <a:custGeom>
              <a:avLst/>
              <a:gdLst/>
              <a:ahLst/>
              <a:cxnLst/>
              <a:rect l="0" t="0" r="0" b="0"/>
              <a:pathLst>
                <a:path w="126343" h="222003">
                  <a:moveTo>
                    <a:pt x="0" y="94756"/>
                  </a:moveTo>
                  <a:lnTo>
                    <a:pt x="5589" y="153373"/>
                  </a:lnTo>
                  <a:lnTo>
                    <a:pt x="21332" y="209970"/>
                  </a:lnTo>
                  <a:lnTo>
                    <a:pt x="24749" y="220698"/>
                  </a:lnTo>
                  <a:lnTo>
                    <a:pt x="27028" y="222002"/>
                  </a:lnTo>
                  <a:lnTo>
                    <a:pt x="29561" y="207852"/>
                  </a:lnTo>
                  <a:lnTo>
                    <a:pt x="19867" y="154450"/>
                  </a:lnTo>
                  <a:lnTo>
                    <a:pt x="12373" y="101088"/>
                  </a:lnTo>
                  <a:lnTo>
                    <a:pt x="16664" y="59458"/>
                  </a:lnTo>
                  <a:lnTo>
                    <a:pt x="25344" y="37734"/>
                  </a:lnTo>
                  <a:lnTo>
                    <a:pt x="30934" y="28665"/>
                  </a:lnTo>
                  <a:lnTo>
                    <a:pt x="46504" y="15470"/>
                  </a:lnTo>
                  <a:lnTo>
                    <a:pt x="66292" y="687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043565" y="955617"/>
              <a:ext cx="150445" cy="226778"/>
            </a:xfrm>
            <a:custGeom>
              <a:avLst/>
              <a:gdLst/>
              <a:ahLst/>
              <a:cxnLst/>
              <a:rect l="0" t="0" r="0" b="0"/>
              <a:pathLst>
                <a:path w="150445" h="226778">
                  <a:moveTo>
                    <a:pt x="0" y="86704"/>
                  </a:moveTo>
                  <a:lnTo>
                    <a:pt x="17980" y="102345"/>
                  </a:lnTo>
                  <a:lnTo>
                    <a:pt x="69741" y="121548"/>
                  </a:lnTo>
                  <a:lnTo>
                    <a:pt x="92997" y="122467"/>
                  </a:lnTo>
                  <a:lnTo>
                    <a:pt x="113862" y="117806"/>
                  </a:lnTo>
                  <a:lnTo>
                    <a:pt x="130934" y="107936"/>
                  </a:lnTo>
                  <a:lnTo>
                    <a:pt x="143200" y="92631"/>
                  </a:lnTo>
                  <a:lnTo>
                    <a:pt x="148109" y="83636"/>
                  </a:lnTo>
                  <a:lnTo>
                    <a:pt x="150444" y="64283"/>
                  </a:lnTo>
                  <a:lnTo>
                    <a:pt x="146413" y="43984"/>
                  </a:lnTo>
                  <a:lnTo>
                    <a:pt x="136822" y="23263"/>
                  </a:lnTo>
                  <a:lnTo>
                    <a:pt x="121641" y="8595"/>
                  </a:lnTo>
                  <a:lnTo>
                    <a:pt x="112680" y="3046"/>
                  </a:lnTo>
                  <a:lnTo>
                    <a:pt x="90244" y="0"/>
                  </a:lnTo>
                  <a:lnTo>
                    <a:pt x="67014" y="3715"/>
                  </a:lnTo>
                  <a:lnTo>
                    <a:pt x="40783" y="18961"/>
                  </a:lnTo>
                  <a:lnTo>
                    <a:pt x="25534" y="31639"/>
                  </a:lnTo>
                  <a:lnTo>
                    <a:pt x="14078" y="54432"/>
                  </a:lnTo>
                  <a:lnTo>
                    <a:pt x="2780" y="111135"/>
                  </a:lnTo>
                  <a:lnTo>
                    <a:pt x="6413" y="153344"/>
                  </a:lnTo>
                  <a:lnTo>
                    <a:pt x="14939" y="175203"/>
                  </a:lnTo>
                  <a:lnTo>
                    <a:pt x="39475" y="208300"/>
                  </a:lnTo>
                  <a:lnTo>
                    <a:pt x="65508" y="224638"/>
                  </a:lnTo>
                  <a:lnTo>
                    <a:pt x="85267" y="226777"/>
                  </a:lnTo>
                  <a:lnTo>
                    <a:pt x="103407" y="223828"/>
                  </a:lnTo>
                  <a:lnTo>
                    <a:pt x="126342" y="213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454176" y="990499"/>
              <a:ext cx="276867" cy="179262"/>
            </a:xfrm>
            <a:custGeom>
              <a:avLst/>
              <a:gdLst/>
              <a:ahLst/>
              <a:cxnLst/>
              <a:rect l="0" t="0" r="0" b="0"/>
              <a:pathLst>
                <a:path w="276867" h="179262">
                  <a:moveTo>
                    <a:pt x="0" y="41293"/>
                  </a:moveTo>
                  <a:lnTo>
                    <a:pt x="5589" y="99910"/>
                  </a:lnTo>
                  <a:lnTo>
                    <a:pt x="17958" y="152914"/>
                  </a:lnTo>
                  <a:lnTo>
                    <a:pt x="25858" y="179261"/>
                  </a:lnTo>
                  <a:lnTo>
                    <a:pt x="14397" y="126046"/>
                  </a:lnTo>
                  <a:lnTo>
                    <a:pt x="11293" y="72289"/>
                  </a:lnTo>
                  <a:lnTo>
                    <a:pt x="16268" y="22200"/>
                  </a:lnTo>
                  <a:lnTo>
                    <a:pt x="21374" y="13356"/>
                  </a:lnTo>
                  <a:lnTo>
                    <a:pt x="36406" y="411"/>
                  </a:lnTo>
                  <a:lnTo>
                    <a:pt x="45328" y="0"/>
                  </a:lnTo>
                  <a:lnTo>
                    <a:pt x="64599" y="8903"/>
                  </a:lnTo>
                  <a:lnTo>
                    <a:pt x="97162" y="43214"/>
                  </a:lnTo>
                  <a:lnTo>
                    <a:pt x="127627" y="94189"/>
                  </a:lnTo>
                  <a:lnTo>
                    <a:pt x="128368" y="98784"/>
                  </a:lnTo>
                  <a:lnTo>
                    <a:pt x="126523" y="99507"/>
                  </a:lnTo>
                  <a:lnTo>
                    <a:pt x="122952" y="97650"/>
                  </a:lnTo>
                  <a:lnTo>
                    <a:pt x="118986" y="83108"/>
                  </a:lnTo>
                  <a:lnTo>
                    <a:pt x="118393" y="62217"/>
                  </a:lnTo>
                  <a:lnTo>
                    <a:pt x="122029" y="41234"/>
                  </a:lnTo>
                  <a:lnTo>
                    <a:pt x="136242" y="15280"/>
                  </a:lnTo>
                  <a:lnTo>
                    <a:pt x="145811" y="11083"/>
                  </a:lnTo>
                  <a:lnTo>
                    <a:pt x="172039" y="9539"/>
                  </a:lnTo>
                  <a:lnTo>
                    <a:pt x="193836" y="15872"/>
                  </a:lnTo>
                  <a:lnTo>
                    <a:pt x="232481" y="44591"/>
                  </a:lnTo>
                  <a:lnTo>
                    <a:pt x="257876" y="73856"/>
                  </a:lnTo>
                  <a:lnTo>
                    <a:pt x="274630" y="110343"/>
                  </a:lnTo>
                  <a:lnTo>
                    <a:pt x="276866" y="137103"/>
                  </a:lnTo>
                  <a:lnTo>
                    <a:pt x="273741" y="1781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776433" y="979150"/>
              <a:ext cx="169734" cy="194157"/>
            </a:xfrm>
            <a:custGeom>
              <a:avLst/>
              <a:gdLst/>
              <a:ahLst/>
              <a:cxnLst/>
              <a:rect l="0" t="0" r="0" b="0"/>
              <a:pathLst>
                <a:path w="169734" h="194157">
                  <a:moveTo>
                    <a:pt x="14655" y="10528"/>
                  </a:moveTo>
                  <a:lnTo>
                    <a:pt x="0" y="54491"/>
                  </a:lnTo>
                  <a:lnTo>
                    <a:pt x="3268" y="111932"/>
                  </a:lnTo>
                  <a:lnTo>
                    <a:pt x="8815" y="145284"/>
                  </a:lnTo>
                  <a:lnTo>
                    <a:pt x="21418" y="170246"/>
                  </a:lnTo>
                  <a:lnTo>
                    <a:pt x="29692" y="180177"/>
                  </a:lnTo>
                  <a:lnTo>
                    <a:pt x="51364" y="191213"/>
                  </a:lnTo>
                  <a:lnTo>
                    <a:pt x="63694" y="194156"/>
                  </a:lnTo>
                  <a:lnTo>
                    <a:pt x="74254" y="193778"/>
                  </a:lnTo>
                  <a:lnTo>
                    <a:pt x="92226" y="187119"/>
                  </a:lnTo>
                  <a:lnTo>
                    <a:pt x="121087" y="170216"/>
                  </a:lnTo>
                  <a:lnTo>
                    <a:pt x="146276" y="139212"/>
                  </a:lnTo>
                  <a:lnTo>
                    <a:pt x="162968" y="105979"/>
                  </a:lnTo>
                  <a:lnTo>
                    <a:pt x="169733" y="68316"/>
                  </a:lnTo>
                  <a:lnTo>
                    <a:pt x="163873" y="17445"/>
                  </a:lnTo>
                  <a:lnTo>
                    <a:pt x="16205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012186" y="758051"/>
              <a:ext cx="52644" cy="431670"/>
            </a:xfrm>
            <a:custGeom>
              <a:avLst/>
              <a:gdLst/>
              <a:ahLst/>
              <a:cxnLst/>
              <a:rect l="0" t="0" r="0" b="0"/>
              <a:pathLst>
                <a:path w="52644" h="431670">
                  <a:moveTo>
                    <a:pt x="0" y="0"/>
                  </a:moveTo>
                  <a:lnTo>
                    <a:pt x="0" y="57264"/>
                  </a:lnTo>
                  <a:lnTo>
                    <a:pt x="5590" y="118157"/>
                  </a:lnTo>
                  <a:lnTo>
                    <a:pt x="9066" y="177859"/>
                  </a:lnTo>
                  <a:lnTo>
                    <a:pt x="17475" y="238944"/>
                  </a:lnTo>
                  <a:lnTo>
                    <a:pt x="23470" y="297977"/>
                  </a:lnTo>
                  <a:lnTo>
                    <a:pt x="35572" y="360027"/>
                  </a:lnTo>
                  <a:lnTo>
                    <a:pt x="44372" y="418999"/>
                  </a:lnTo>
                  <a:lnTo>
                    <a:pt x="52643" y="4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224952" y="768580"/>
              <a:ext cx="50448" cy="442198"/>
            </a:xfrm>
            <a:custGeom>
              <a:avLst/>
              <a:gdLst/>
              <a:ahLst/>
              <a:cxnLst/>
              <a:rect l="0" t="0" r="0" b="0"/>
              <a:pathLst>
                <a:path w="50448" h="442198">
                  <a:moveTo>
                    <a:pt x="8333" y="0"/>
                  </a:moveTo>
                  <a:lnTo>
                    <a:pt x="0" y="52050"/>
                  </a:lnTo>
                  <a:lnTo>
                    <a:pt x="1574" y="101990"/>
                  </a:lnTo>
                  <a:lnTo>
                    <a:pt x="9450" y="155781"/>
                  </a:lnTo>
                  <a:lnTo>
                    <a:pt x="16073" y="214223"/>
                  </a:lnTo>
                  <a:lnTo>
                    <a:pt x="21155" y="267414"/>
                  </a:lnTo>
                  <a:lnTo>
                    <a:pt x="30069" y="324509"/>
                  </a:lnTo>
                  <a:lnTo>
                    <a:pt x="37001" y="375351"/>
                  </a:lnTo>
                  <a:lnTo>
                    <a:pt x="42174" y="413812"/>
                  </a:lnTo>
                  <a:lnTo>
                    <a:pt x="50447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06943" y="947564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83538" y="14654"/>
                  </a:lnTo>
                  <a:lnTo>
                    <a:pt x="120702" y="28547"/>
                  </a:lnTo>
                  <a:lnTo>
                    <a:pt x="60627" y="3657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417208" y="1094963"/>
              <a:ext cx="5591" cy="136872"/>
            </a:xfrm>
            <a:custGeom>
              <a:avLst/>
              <a:gdLst/>
              <a:ahLst/>
              <a:cxnLst/>
              <a:rect l="0" t="0" r="0" b="0"/>
              <a:pathLst>
                <a:path w="5591" h="136872">
                  <a:moveTo>
                    <a:pt x="5590" y="0"/>
                  </a:moveTo>
                  <a:lnTo>
                    <a:pt x="0" y="58617"/>
                  </a:lnTo>
                  <a:lnTo>
                    <a:pt x="4045" y="117308"/>
                  </a:lnTo>
                  <a:lnTo>
                    <a:pt x="559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433327" y="96862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549140" y="992486"/>
              <a:ext cx="143290" cy="457382"/>
            </a:xfrm>
            <a:custGeom>
              <a:avLst/>
              <a:gdLst/>
              <a:ahLst/>
              <a:cxnLst/>
              <a:rect l="0" t="0" r="0" b="0"/>
              <a:pathLst>
                <a:path w="143290" h="457382">
                  <a:moveTo>
                    <a:pt x="0" y="155120"/>
                  </a:moveTo>
                  <a:lnTo>
                    <a:pt x="7236" y="182676"/>
                  </a:lnTo>
                  <a:lnTo>
                    <a:pt x="12997" y="235779"/>
                  </a:lnTo>
                  <a:lnTo>
                    <a:pt x="25054" y="297524"/>
                  </a:lnTo>
                  <a:lnTo>
                    <a:pt x="35239" y="356801"/>
                  </a:lnTo>
                  <a:lnTo>
                    <a:pt x="40076" y="407640"/>
                  </a:lnTo>
                  <a:lnTo>
                    <a:pt x="41711" y="457381"/>
                  </a:lnTo>
                  <a:lnTo>
                    <a:pt x="40824" y="440951"/>
                  </a:lnTo>
                  <a:lnTo>
                    <a:pt x="30637" y="383589"/>
                  </a:lnTo>
                  <a:lnTo>
                    <a:pt x="17360" y="327111"/>
                  </a:lnTo>
                  <a:lnTo>
                    <a:pt x="12553" y="276270"/>
                  </a:lnTo>
                  <a:lnTo>
                    <a:pt x="11128" y="216753"/>
                  </a:lnTo>
                  <a:lnTo>
                    <a:pt x="10706" y="160253"/>
                  </a:lnTo>
                  <a:lnTo>
                    <a:pt x="10581" y="106468"/>
                  </a:lnTo>
                  <a:lnTo>
                    <a:pt x="16133" y="64665"/>
                  </a:lnTo>
                  <a:lnTo>
                    <a:pt x="30776" y="30052"/>
                  </a:lnTo>
                  <a:lnTo>
                    <a:pt x="49933" y="3159"/>
                  </a:lnTo>
                  <a:lnTo>
                    <a:pt x="59025" y="0"/>
                  </a:lnTo>
                  <a:lnTo>
                    <a:pt x="81606" y="2730"/>
                  </a:lnTo>
                  <a:lnTo>
                    <a:pt x="109447" y="17420"/>
                  </a:lnTo>
                  <a:lnTo>
                    <a:pt x="132514" y="42180"/>
                  </a:lnTo>
                  <a:lnTo>
                    <a:pt x="140783" y="64760"/>
                  </a:lnTo>
                  <a:lnTo>
                    <a:pt x="143289" y="89224"/>
                  </a:lnTo>
                  <a:lnTo>
                    <a:pt x="140503" y="111795"/>
                  </a:lnTo>
                  <a:lnTo>
                    <a:pt x="129126" y="133524"/>
                  </a:lnTo>
                  <a:lnTo>
                    <a:pt x="112371" y="152541"/>
                  </a:lnTo>
                  <a:lnTo>
                    <a:pt x="93227" y="164892"/>
                  </a:lnTo>
                  <a:lnTo>
                    <a:pt x="39818" y="177810"/>
                  </a:lnTo>
                  <a:lnTo>
                    <a:pt x="21057" y="18670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50919" y="726466"/>
              <a:ext cx="8792" cy="410612"/>
            </a:xfrm>
            <a:custGeom>
              <a:avLst/>
              <a:gdLst/>
              <a:ahLst/>
              <a:cxnLst/>
              <a:rect l="0" t="0" r="0" b="0"/>
              <a:pathLst>
                <a:path w="8792" h="410612">
                  <a:moveTo>
                    <a:pt x="8791" y="0"/>
                  </a:moveTo>
                  <a:lnTo>
                    <a:pt x="2725" y="39688"/>
                  </a:lnTo>
                  <a:lnTo>
                    <a:pt x="4127" y="89988"/>
                  </a:lnTo>
                  <a:lnTo>
                    <a:pt x="0" y="141696"/>
                  </a:lnTo>
                  <a:lnTo>
                    <a:pt x="1897" y="192113"/>
                  </a:lnTo>
                  <a:lnTo>
                    <a:pt x="7429" y="251767"/>
                  </a:lnTo>
                  <a:lnTo>
                    <a:pt x="8388" y="302585"/>
                  </a:lnTo>
                  <a:lnTo>
                    <a:pt x="8712" y="362583"/>
                  </a:lnTo>
                  <a:lnTo>
                    <a:pt x="8791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843938" y="979150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10528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875523" y="88439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31273" y="976349"/>
              <a:ext cx="145662" cy="223900"/>
            </a:xfrm>
            <a:custGeom>
              <a:avLst/>
              <a:gdLst/>
              <a:ahLst/>
              <a:cxnLst/>
              <a:rect l="0" t="0" r="0" b="0"/>
              <a:pathLst>
                <a:path w="145662" h="223900">
                  <a:moveTo>
                    <a:pt x="7421" y="65972"/>
                  </a:moveTo>
                  <a:lnTo>
                    <a:pt x="69701" y="82760"/>
                  </a:lnTo>
                  <a:lnTo>
                    <a:pt x="96322" y="85132"/>
                  </a:lnTo>
                  <a:lnTo>
                    <a:pt x="117512" y="79946"/>
                  </a:lnTo>
                  <a:lnTo>
                    <a:pt x="126439" y="75288"/>
                  </a:lnTo>
                  <a:lnTo>
                    <a:pt x="139477" y="60754"/>
                  </a:lnTo>
                  <a:lnTo>
                    <a:pt x="144591" y="51965"/>
                  </a:lnTo>
                  <a:lnTo>
                    <a:pt x="145661" y="43766"/>
                  </a:lnTo>
                  <a:lnTo>
                    <a:pt x="140611" y="28416"/>
                  </a:lnTo>
                  <a:lnTo>
                    <a:pt x="127448" y="16915"/>
                  </a:lnTo>
                  <a:lnTo>
                    <a:pt x="84813" y="0"/>
                  </a:lnTo>
                  <a:lnTo>
                    <a:pt x="61705" y="1946"/>
                  </a:lnTo>
                  <a:lnTo>
                    <a:pt x="40906" y="10610"/>
                  </a:lnTo>
                  <a:lnTo>
                    <a:pt x="23863" y="22259"/>
                  </a:lnTo>
                  <a:lnTo>
                    <a:pt x="11609" y="38355"/>
                  </a:lnTo>
                  <a:lnTo>
                    <a:pt x="3433" y="58377"/>
                  </a:lnTo>
                  <a:lnTo>
                    <a:pt x="0" y="95957"/>
                  </a:lnTo>
                  <a:lnTo>
                    <a:pt x="11802" y="158900"/>
                  </a:lnTo>
                  <a:lnTo>
                    <a:pt x="27306" y="186183"/>
                  </a:lnTo>
                  <a:lnTo>
                    <a:pt x="46719" y="209084"/>
                  </a:lnTo>
                  <a:lnTo>
                    <a:pt x="66611" y="217315"/>
                  </a:lnTo>
                  <a:lnTo>
                    <a:pt x="102177" y="2238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125212" y="837880"/>
              <a:ext cx="160768" cy="405877"/>
            </a:xfrm>
            <a:custGeom>
              <a:avLst/>
              <a:gdLst/>
              <a:ahLst/>
              <a:cxnLst/>
              <a:rect l="0" t="0" r="0" b="0"/>
              <a:pathLst>
                <a:path w="160768" h="405877">
                  <a:moveTo>
                    <a:pt x="97752" y="330783"/>
                  </a:moveTo>
                  <a:lnTo>
                    <a:pt x="104987" y="303227"/>
                  </a:lnTo>
                  <a:lnTo>
                    <a:pt x="106816" y="275642"/>
                  </a:lnTo>
                  <a:lnTo>
                    <a:pt x="101390" y="253243"/>
                  </a:lnTo>
                  <a:lnTo>
                    <a:pt x="78843" y="214211"/>
                  </a:lnTo>
                  <a:lnTo>
                    <a:pt x="69938" y="207445"/>
                  </a:lnTo>
                  <a:lnTo>
                    <a:pt x="47566" y="199927"/>
                  </a:lnTo>
                  <a:lnTo>
                    <a:pt x="37388" y="201431"/>
                  </a:lnTo>
                  <a:lnTo>
                    <a:pt x="19841" y="212462"/>
                  </a:lnTo>
                  <a:lnTo>
                    <a:pt x="7363" y="232182"/>
                  </a:lnTo>
                  <a:lnTo>
                    <a:pt x="2398" y="243992"/>
                  </a:lnTo>
                  <a:lnTo>
                    <a:pt x="0" y="269592"/>
                  </a:lnTo>
                  <a:lnTo>
                    <a:pt x="11006" y="330827"/>
                  </a:lnTo>
                  <a:lnTo>
                    <a:pt x="22007" y="368101"/>
                  </a:lnTo>
                  <a:lnTo>
                    <a:pt x="33282" y="386753"/>
                  </a:lnTo>
                  <a:lnTo>
                    <a:pt x="49211" y="399722"/>
                  </a:lnTo>
                  <a:lnTo>
                    <a:pt x="58373" y="404818"/>
                  </a:lnTo>
                  <a:lnTo>
                    <a:pt x="69159" y="405876"/>
                  </a:lnTo>
                  <a:lnTo>
                    <a:pt x="93622" y="400812"/>
                  </a:lnTo>
                  <a:lnTo>
                    <a:pt x="103188" y="393847"/>
                  </a:lnTo>
                  <a:lnTo>
                    <a:pt x="136841" y="335939"/>
                  </a:lnTo>
                  <a:lnTo>
                    <a:pt x="154953" y="280112"/>
                  </a:lnTo>
                  <a:lnTo>
                    <a:pt x="159153" y="231021"/>
                  </a:lnTo>
                  <a:lnTo>
                    <a:pt x="160398" y="178261"/>
                  </a:lnTo>
                  <a:lnTo>
                    <a:pt x="160767" y="121035"/>
                  </a:lnTo>
                  <a:lnTo>
                    <a:pt x="158537" y="73403"/>
                  </a:lnTo>
                  <a:lnTo>
                    <a:pt x="141127" y="18506"/>
                  </a:lnTo>
                  <a:lnTo>
                    <a:pt x="137197" y="6785"/>
                  </a:lnTo>
                  <a:lnTo>
                    <a:pt x="132237" y="1310"/>
                  </a:lnTo>
                  <a:lnTo>
                    <a:pt x="126592" y="0"/>
                  </a:lnTo>
                  <a:lnTo>
                    <a:pt x="120487" y="1467"/>
                  </a:lnTo>
                  <a:lnTo>
                    <a:pt x="115248" y="5954"/>
                  </a:lnTo>
                  <a:lnTo>
                    <a:pt x="106308" y="20298"/>
                  </a:lnTo>
                  <a:lnTo>
                    <a:pt x="99442" y="67678"/>
                  </a:lnTo>
                  <a:lnTo>
                    <a:pt x="98252" y="116475"/>
                  </a:lnTo>
                  <a:lnTo>
                    <a:pt x="99070" y="171358"/>
                  </a:lnTo>
                  <a:lnTo>
                    <a:pt x="112425" y="234443"/>
                  </a:lnTo>
                  <a:lnTo>
                    <a:pt x="122506" y="283910"/>
                  </a:lnTo>
                  <a:lnTo>
                    <a:pt x="136770" y="340468"/>
                  </a:lnTo>
                  <a:lnTo>
                    <a:pt x="139865" y="3518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1537160" y="1747730"/>
            <a:ext cx="1905659" cy="694882"/>
            <a:chOff x="1537160" y="1747730"/>
            <a:chExt cx="1905659" cy="694882"/>
          </a:xfrm>
        </p:grpSpPr>
        <p:sp>
          <p:nvSpPr>
            <p:cNvPr id="46" name="Freeform 45"/>
            <p:cNvSpPr/>
            <p:nvPr/>
          </p:nvSpPr>
          <p:spPr>
            <a:xfrm>
              <a:off x="1700065" y="1747730"/>
              <a:ext cx="16081" cy="558012"/>
            </a:xfrm>
            <a:custGeom>
              <a:avLst/>
              <a:gdLst/>
              <a:ahLst/>
              <a:cxnLst/>
              <a:rect l="0" t="0" r="0" b="0"/>
              <a:pathLst>
                <a:path w="16081" h="558012">
                  <a:moveTo>
                    <a:pt x="16080" y="0"/>
                  </a:moveTo>
                  <a:lnTo>
                    <a:pt x="8844" y="27556"/>
                  </a:lnTo>
                  <a:lnTo>
                    <a:pt x="6202" y="90018"/>
                  </a:lnTo>
                  <a:lnTo>
                    <a:pt x="5744" y="142875"/>
                  </a:lnTo>
                  <a:lnTo>
                    <a:pt x="0" y="202658"/>
                  </a:lnTo>
                  <a:lnTo>
                    <a:pt x="4011" y="265290"/>
                  </a:lnTo>
                  <a:lnTo>
                    <a:pt x="8214" y="315301"/>
                  </a:lnTo>
                  <a:lnTo>
                    <a:pt x="12584" y="357723"/>
                  </a:lnTo>
                  <a:lnTo>
                    <a:pt x="15044" y="421067"/>
                  </a:lnTo>
                  <a:lnTo>
                    <a:pt x="15773" y="481950"/>
                  </a:lnTo>
                  <a:lnTo>
                    <a:pt x="16019" y="536270"/>
                  </a:lnTo>
                  <a:lnTo>
                    <a:pt x="16080" y="5580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537160" y="1926715"/>
              <a:ext cx="368499" cy="126343"/>
            </a:xfrm>
            <a:custGeom>
              <a:avLst/>
              <a:gdLst/>
              <a:ahLst/>
              <a:cxnLst/>
              <a:rect l="0" t="0" r="0" b="0"/>
              <a:pathLst>
                <a:path w="368499" h="126343">
                  <a:moveTo>
                    <a:pt x="368498" y="0"/>
                  </a:moveTo>
                  <a:lnTo>
                    <a:pt x="350517" y="15641"/>
                  </a:lnTo>
                  <a:lnTo>
                    <a:pt x="293167" y="40433"/>
                  </a:lnTo>
                  <a:lnTo>
                    <a:pt x="244142" y="54614"/>
                  </a:lnTo>
                  <a:lnTo>
                    <a:pt x="192571" y="66224"/>
                  </a:lnTo>
                  <a:lnTo>
                    <a:pt x="140246" y="82663"/>
                  </a:lnTo>
                  <a:lnTo>
                    <a:pt x="78569" y="108008"/>
                  </a:lnTo>
                  <a:lnTo>
                    <a:pt x="27565" y="12237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806961" y="2152752"/>
              <a:ext cx="183652" cy="154716"/>
            </a:xfrm>
            <a:custGeom>
              <a:avLst/>
              <a:gdLst/>
              <a:ahLst/>
              <a:cxnLst/>
              <a:rect l="0" t="0" r="0" b="0"/>
              <a:pathLst>
                <a:path w="183652" h="154716">
                  <a:moveTo>
                    <a:pt x="130282" y="5590"/>
                  </a:moveTo>
                  <a:lnTo>
                    <a:pt x="113514" y="0"/>
                  </a:lnTo>
                  <a:lnTo>
                    <a:pt x="95924" y="376"/>
                  </a:lnTo>
                  <a:lnTo>
                    <a:pt x="56035" y="10149"/>
                  </a:lnTo>
                  <a:lnTo>
                    <a:pt x="30424" y="25528"/>
                  </a:lnTo>
                  <a:lnTo>
                    <a:pt x="18440" y="41357"/>
                  </a:lnTo>
                  <a:lnTo>
                    <a:pt x="1215" y="80115"/>
                  </a:lnTo>
                  <a:lnTo>
                    <a:pt x="0" y="100713"/>
                  </a:lnTo>
                  <a:lnTo>
                    <a:pt x="1313" y="111119"/>
                  </a:lnTo>
                  <a:lnTo>
                    <a:pt x="12131" y="128921"/>
                  </a:lnTo>
                  <a:lnTo>
                    <a:pt x="28638" y="143462"/>
                  </a:lnTo>
                  <a:lnTo>
                    <a:pt x="47672" y="153824"/>
                  </a:lnTo>
                  <a:lnTo>
                    <a:pt x="57661" y="154715"/>
                  </a:lnTo>
                  <a:lnTo>
                    <a:pt x="109367" y="138947"/>
                  </a:lnTo>
                  <a:lnTo>
                    <a:pt x="142962" y="116506"/>
                  </a:lnTo>
                  <a:lnTo>
                    <a:pt x="179236" y="82616"/>
                  </a:lnTo>
                  <a:lnTo>
                    <a:pt x="182805" y="74488"/>
                  </a:lnTo>
                  <a:lnTo>
                    <a:pt x="183651" y="56098"/>
                  </a:lnTo>
                  <a:lnTo>
                    <a:pt x="177008" y="39346"/>
                  </a:lnTo>
                  <a:lnTo>
                    <a:pt x="171962" y="31604"/>
                  </a:lnTo>
                  <a:lnTo>
                    <a:pt x="163918" y="26442"/>
                  </a:lnTo>
                  <a:lnTo>
                    <a:pt x="119754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411026" y="2019394"/>
              <a:ext cx="184773" cy="423218"/>
            </a:xfrm>
            <a:custGeom>
              <a:avLst/>
              <a:gdLst/>
              <a:ahLst/>
              <a:cxnLst/>
              <a:rect l="0" t="0" r="0" b="0"/>
              <a:pathLst>
                <a:path w="184773" h="423218">
                  <a:moveTo>
                    <a:pt x="168455" y="54720"/>
                  </a:moveTo>
                  <a:lnTo>
                    <a:pt x="139147" y="16346"/>
                  </a:lnTo>
                  <a:lnTo>
                    <a:pt x="107779" y="716"/>
                  </a:lnTo>
                  <a:lnTo>
                    <a:pt x="96419" y="0"/>
                  </a:lnTo>
                  <a:lnTo>
                    <a:pt x="42332" y="16073"/>
                  </a:lnTo>
                  <a:lnTo>
                    <a:pt x="27393" y="29354"/>
                  </a:lnTo>
                  <a:lnTo>
                    <a:pt x="8270" y="66477"/>
                  </a:lnTo>
                  <a:lnTo>
                    <a:pt x="6795" y="86851"/>
                  </a:lnTo>
                  <a:lnTo>
                    <a:pt x="15380" y="128527"/>
                  </a:lnTo>
                  <a:lnTo>
                    <a:pt x="20781" y="136680"/>
                  </a:lnTo>
                  <a:lnTo>
                    <a:pt x="36142" y="148858"/>
                  </a:lnTo>
                  <a:lnTo>
                    <a:pt x="70110" y="156702"/>
                  </a:lnTo>
                  <a:lnTo>
                    <a:pt x="93161" y="152298"/>
                  </a:lnTo>
                  <a:lnTo>
                    <a:pt x="122749" y="136664"/>
                  </a:lnTo>
                  <a:lnTo>
                    <a:pt x="153708" y="110420"/>
                  </a:lnTo>
                  <a:lnTo>
                    <a:pt x="171608" y="81320"/>
                  </a:lnTo>
                  <a:lnTo>
                    <a:pt x="171727" y="82982"/>
                  </a:lnTo>
                  <a:lnTo>
                    <a:pt x="169102" y="116454"/>
                  </a:lnTo>
                  <a:lnTo>
                    <a:pt x="175819" y="169296"/>
                  </a:lnTo>
                  <a:lnTo>
                    <a:pt x="181478" y="231727"/>
                  </a:lnTo>
                  <a:lnTo>
                    <a:pt x="184772" y="260901"/>
                  </a:lnTo>
                  <a:lnTo>
                    <a:pt x="177354" y="314639"/>
                  </a:lnTo>
                  <a:lnTo>
                    <a:pt x="168901" y="337525"/>
                  </a:lnTo>
                  <a:lnTo>
                    <a:pt x="153446" y="359395"/>
                  </a:lnTo>
                  <a:lnTo>
                    <a:pt x="134878" y="374575"/>
                  </a:lnTo>
                  <a:lnTo>
                    <a:pt x="76730" y="397791"/>
                  </a:lnTo>
                  <a:lnTo>
                    <a:pt x="14304" y="418462"/>
                  </a:lnTo>
                  <a:lnTo>
                    <a:pt x="0" y="423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31190" y="1977801"/>
              <a:ext cx="158862" cy="207946"/>
            </a:xfrm>
            <a:custGeom>
              <a:avLst/>
              <a:gdLst/>
              <a:ahLst/>
              <a:cxnLst/>
              <a:rect l="0" t="0" r="0" b="0"/>
              <a:pathLst>
                <a:path w="158862" h="207946">
                  <a:moveTo>
                    <a:pt x="934" y="127898"/>
                  </a:moveTo>
                  <a:lnTo>
                    <a:pt x="62045" y="108770"/>
                  </a:lnTo>
                  <a:lnTo>
                    <a:pt x="102692" y="84779"/>
                  </a:lnTo>
                  <a:lnTo>
                    <a:pt x="110887" y="78095"/>
                  </a:lnTo>
                  <a:lnTo>
                    <a:pt x="115180" y="68959"/>
                  </a:lnTo>
                  <a:lnTo>
                    <a:pt x="116831" y="46331"/>
                  </a:lnTo>
                  <a:lnTo>
                    <a:pt x="110545" y="26915"/>
                  </a:lnTo>
                  <a:lnTo>
                    <a:pt x="105594" y="18462"/>
                  </a:lnTo>
                  <a:lnTo>
                    <a:pt x="90733" y="5950"/>
                  </a:lnTo>
                  <a:lnTo>
                    <a:pt x="81857" y="976"/>
                  </a:lnTo>
                  <a:lnTo>
                    <a:pt x="72430" y="0"/>
                  </a:lnTo>
                  <a:lnTo>
                    <a:pt x="52597" y="5154"/>
                  </a:lnTo>
                  <a:lnTo>
                    <a:pt x="35204" y="18363"/>
                  </a:lnTo>
                  <a:lnTo>
                    <a:pt x="4974" y="61028"/>
                  </a:lnTo>
                  <a:lnTo>
                    <a:pt x="0" y="87259"/>
                  </a:lnTo>
                  <a:lnTo>
                    <a:pt x="6339" y="142227"/>
                  </a:lnTo>
                  <a:lnTo>
                    <a:pt x="15424" y="163902"/>
                  </a:lnTo>
                  <a:lnTo>
                    <a:pt x="28431" y="181335"/>
                  </a:lnTo>
                  <a:lnTo>
                    <a:pt x="45910" y="196881"/>
                  </a:lnTo>
                  <a:lnTo>
                    <a:pt x="68497" y="205351"/>
                  </a:lnTo>
                  <a:lnTo>
                    <a:pt x="92963" y="207945"/>
                  </a:lnTo>
                  <a:lnTo>
                    <a:pt x="134146" y="200079"/>
                  </a:lnTo>
                  <a:lnTo>
                    <a:pt x="158861" y="1910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853351" y="1768787"/>
              <a:ext cx="20929" cy="389556"/>
            </a:xfrm>
            <a:custGeom>
              <a:avLst/>
              <a:gdLst/>
              <a:ahLst/>
              <a:cxnLst/>
              <a:rect l="0" t="0" r="0" b="0"/>
              <a:pathLst>
                <a:path w="20929" h="389556">
                  <a:moveTo>
                    <a:pt x="10400" y="0"/>
                  </a:moveTo>
                  <a:lnTo>
                    <a:pt x="1335" y="58617"/>
                  </a:lnTo>
                  <a:lnTo>
                    <a:pt x="305" y="110175"/>
                  </a:lnTo>
                  <a:lnTo>
                    <a:pt x="0" y="169905"/>
                  </a:lnTo>
                  <a:lnTo>
                    <a:pt x="7132" y="230094"/>
                  </a:lnTo>
                  <a:lnTo>
                    <a:pt x="12874" y="292762"/>
                  </a:lnTo>
                  <a:lnTo>
                    <a:pt x="19337" y="350548"/>
                  </a:lnTo>
                  <a:lnTo>
                    <a:pt x="20928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747937" y="1884601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8810" y="17958"/>
                  </a:lnTo>
                  <a:lnTo>
                    <a:pt x="154565" y="28547"/>
                  </a:lnTo>
                  <a:lnTo>
                    <a:pt x="101111" y="36574"/>
                  </a:lnTo>
                  <a:lnTo>
                    <a:pt x="46662" y="4101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223624" y="1958103"/>
              <a:ext cx="219195" cy="216231"/>
            </a:xfrm>
            <a:custGeom>
              <a:avLst/>
              <a:gdLst/>
              <a:ahLst/>
              <a:cxnLst/>
              <a:rect l="0" t="0" r="0" b="0"/>
              <a:pathLst>
                <a:path w="219195" h="216231">
                  <a:moveTo>
                    <a:pt x="124438" y="84425"/>
                  </a:moveTo>
                  <a:lnTo>
                    <a:pt x="121318" y="41733"/>
                  </a:lnTo>
                  <a:lnTo>
                    <a:pt x="114862" y="22167"/>
                  </a:lnTo>
                  <a:lnTo>
                    <a:pt x="104194" y="5672"/>
                  </a:lnTo>
                  <a:lnTo>
                    <a:pt x="96904" y="1507"/>
                  </a:lnTo>
                  <a:lnTo>
                    <a:pt x="79445" y="0"/>
                  </a:lnTo>
                  <a:lnTo>
                    <a:pt x="49885" y="11317"/>
                  </a:lnTo>
                  <a:lnTo>
                    <a:pt x="24489" y="29488"/>
                  </a:lnTo>
                  <a:lnTo>
                    <a:pt x="7736" y="55279"/>
                  </a:lnTo>
                  <a:lnTo>
                    <a:pt x="0" y="105011"/>
                  </a:lnTo>
                  <a:lnTo>
                    <a:pt x="1000" y="150706"/>
                  </a:lnTo>
                  <a:lnTo>
                    <a:pt x="15074" y="186342"/>
                  </a:lnTo>
                  <a:lnTo>
                    <a:pt x="27479" y="204201"/>
                  </a:lnTo>
                  <a:lnTo>
                    <a:pt x="36402" y="209899"/>
                  </a:lnTo>
                  <a:lnTo>
                    <a:pt x="58794" y="216230"/>
                  </a:lnTo>
                  <a:lnTo>
                    <a:pt x="81225" y="212805"/>
                  </a:lnTo>
                  <a:lnTo>
                    <a:pt x="101723" y="202314"/>
                  </a:lnTo>
                  <a:lnTo>
                    <a:pt x="118632" y="185953"/>
                  </a:lnTo>
                  <a:lnTo>
                    <a:pt x="135715" y="157012"/>
                  </a:lnTo>
                  <a:lnTo>
                    <a:pt x="144733" y="115574"/>
                  </a:lnTo>
                  <a:lnTo>
                    <a:pt x="147326" y="115720"/>
                  </a:lnTo>
                  <a:lnTo>
                    <a:pt x="172859" y="147991"/>
                  </a:lnTo>
                  <a:lnTo>
                    <a:pt x="190412" y="158690"/>
                  </a:lnTo>
                  <a:lnTo>
                    <a:pt x="197666" y="160841"/>
                  </a:lnTo>
                  <a:lnTo>
                    <a:pt x="203673" y="161106"/>
                  </a:lnTo>
                  <a:lnTo>
                    <a:pt x="219194" y="15812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3769202" y="1684559"/>
            <a:ext cx="1547690" cy="777490"/>
            <a:chOff x="3769202" y="1684559"/>
            <a:chExt cx="1547690" cy="777490"/>
          </a:xfrm>
        </p:grpSpPr>
        <p:sp>
          <p:nvSpPr>
            <p:cNvPr id="55" name="Freeform 54"/>
            <p:cNvSpPr/>
            <p:nvPr/>
          </p:nvSpPr>
          <p:spPr>
            <a:xfrm>
              <a:off x="3824077" y="1884074"/>
              <a:ext cx="191804" cy="577975"/>
            </a:xfrm>
            <a:custGeom>
              <a:avLst/>
              <a:gdLst/>
              <a:ahLst/>
              <a:cxnLst/>
              <a:rect l="0" t="0" r="0" b="0"/>
              <a:pathLst>
                <a:path w="191804" h="577975">
                  <a:moveTo>
                    <a:pt x="29353" y="168983"/>
                  </a:moveTo>
                  <a:lnTo>
                    <a:pt x="22117" y="196539"/>
                  </a:lnTo>
                  <a:lnTo>
                    <a:pt x="19475" y="255881"/>
                  </a:lnTo>
                  <a:lnTo>
                    <a:pt x="18953" y="318339"/>
                  </a:lnTo>
                  <a:lnTo>
                    <a:pt x="18863" y="372723"/>
                  </a:lnTo>
                  <a:lnTo>
                    <a:pt x="18836" y="427702"/>
                  </a:lnTo>
                  <a:lnTo>
                    <a:pt x="18828" y="481037"/>
                  </a:lnTo>
                  <a:lnTo>
                    <a:pt x="18826" y="533884"/>
                  </a:lnTo>
                  <a:lnTo>
                    <a:pt x="24414" y="575409"/>
                  </a:lnTo>
                  <a:lnTo>
                    <a:pt x="26060" y="577974"/>
                  </a:lnTo>
                  <a:lnTo>
                    <a:pt x="27889" y="565226"/>
                  </a:lnTo>
                  <a:lnTo>
                    <a:pt x="21828" y="515448"/>
                  </a:lnTo>
                  <a:lnTo>
                    <a:pt x="19715" y="460372"/>
                  </a:lnTo>
                  <a:lnTo>
                    <a:pt x="17918" y="400769"/>
                  </a:lnTo>
                  <a:lnTo>
                    <a:pt x="11667" y="344375"/>
                  </a:lnTo>
                  <a:lnTo>
                    <a:pt x="8125" y="284901"/>
                  </a:lnTo>
                  <a:lnTo>
                    <a:pt x="1356" y="229715"/>
                  </a:lnTo>
                  <a:lnTo>
                    <a:pt x="0" y="176319"/>
                  </a:lnTo>
                  <a:lnTo>
                    <a:pt x="5318" y="124623"/>
                  </a:lnTo>
                  <a:lnTo>
                    <a:pt x="9753" y="80320"/>
                  </a:lnTo>
                  <a:lnTo>
                    <a:pt x="24845" y="45616"/>
                  </a:lnTo>
                  <a:lnTo>
                    <a:pt x="45305" y="19996"/>
                  </a:lnTo>
                  <a:lnTo>
                    <a:pt x="63348" y="4890"/>
                  </a:lnTo>
                  <a:lnTo>
                    <a:pt x="73073" y="1096"/>
                  </a:lnTo>
                  <a:lnTo>
                    <a:pt x="93238" y="0"/>
                  </a:lnTo>
                  <a:lnTo>
                    <a:pt x="124321" y="11549"/>
                  </a:lnTo>
                  <a:lnTo>
                    <a:pt x="150168" y="29789"/>
                  </a:lnTo>
                  <a:lnTo>
                    <a:pt x="167055" y="55600"/>
                  </a:lnTo>
                  <a:lnTo>
                    <a:pt x="186928" y="109251"/>
                  </a:lnTo>
                  <a:lnTo>
                    <a:pt x="191803" y="135416"/>
                  </a:lnTo>
                  <a:lnTo>
                    <a:pt x="182518" y="198690"/>
                  </a:lnTo>
                  <a:lnTo>
                    <a:pt x="167282" y="231597"/>
                  </a:lnTo>
                  <a:lnTo>
                    <a:pt x="151486" y="246724"/>
                  </a:lnTo>
                  <a:lnTo>
                    <a:pt x="119742" y="261817"/>
                  </a:lnTo>
                  <a:lnTo>
                    <a:pt x="95262" y="267564"/>
                  </a:lnTo>
                  <a:lnTo>
                    <a:pt x="64089" y="264222"/>
                  </a:lnTo>
                  <a:lnTo>
                    <a:pt x="39881" y="2532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064000" y="1909011"/>
              <a:ext cx="157928" cy="210375"/>
            </a:xfrm>
            <a:custGeom>
              <a:avLst/>
              <a:gdLst/>
              <a:ahLst/>
              <a:cxnLst/>
              <a:rect l="0" t="0" r="0" b="0"/>
              <a:pathLst>
                <a:path w="157928" h="210375">
                  <a:moveTo>
                    <a:pt x="0" y="70346"/>
                  </a:moveTo>
                  <a:lnTo>
                    <a:pt x="11452" y="124491"/>
                  </a:lnTo>
                  <a:lnTo>
                    <a:pt x="28197" y="184971"/>
                  </a:lnTo>
                  <a:lnTo>
                    <a:pt x="36301" y="210374"/>
                  </a:lnTo>
                  <a:lnTo>
                    <a:pt x="17184" y="153465"/>
                  </a:lnTo>
                  <a:lnTo>
                    <a:pt x="3071" y="95546"/>
                  </a:lnTo>
                  <a:lnTo>
                    <a:pt x="4029" y="53636"/>
                  </a:lnTo>
                  <a:lnTo>
                    <a:pt x="9980" y="31334"/>
                  </a:lnTo>
                  <a:lnTo>
                    <a:pt x="20423" y="13623"/>
                  </a:lnTo>
                  <a:lnTo>
                    <a:pt x="28823" y="7964"/>
                  </a:lnTo>
                  <a:lnTo>
                    <a:pt x="63002" y="0"/>
                  </a:lnTo>
                  <a:lnTo>
                    <a:pt x="113353" y="429"/>
                  </a:lnTo>
                  <a:lnTo>
                    <a:pt x="157927" y="717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257920" y="1965810"/>
              <a:ext cx="182618" cy="180580"/>
            </a:xfrm>
            <a:custGeom>
              <a:avLst/>
              <a:gdLst/>
              <a:ahLst/>
              <a:cxnLst/>
              <a:rect l="0" t="0" r="0" b="0"/>
              <a:pathLst>
                <a:path w="182618" h="180580">
                  <a:moveTo>
                    <a:pt x="121935" y="13547"/>
                  </a:moveTo>
                  <a:lnTo>
                    <a:pt x="105167" y="2369"/>
                  </a:lnTo>
                  <a:lnTo>
                    <a:pt x="84457" y="0"/>
                  </a:lnTo>
                  <a:lnTo>
                    <a:pt x="60824" y="4017"/>
                  </a:lnTo>
                  <a:lnTo>
                    <a:pt x="38622" y="13601"/>
                  </a:lnTo>
                  <a:lnTo>
                    <a:pt x="11982" y="37740"/>
                  </a:lnTo>
                  <a:lnTo>
                    <a:pt x="2877" y="60174"/>
                  </a:lnTo>
                  <a:lnTo>
                    <a:pt x="0" y="84573"/>
                  </a:lnTo>
                  <a:lnTo>
                    <a:pt x="2621" y="107115"/>
                  </a:lnTo>
                  <a:lnTo>
                    <a:pt x="16262" y="139537"/>
                  </a:lnTo>
                  <a:lnTo>
                    <a:pt x="35122" y="165781"/>
                  </a:lnTo>
                  <a:lnTo>
                    <a:pt x="54885" y="174793"/>
                  </a:lnTo>
                  <a:lnTo>
                    <a:pt x="105701" y="180579"/>
                  </a:lnTo>
                  <a:lnTo>
                    <a:pt x="129928" y="175131"/>
                  </a:lnTo>
                  <a:lnTo>
                    <a:pt x="141301" y="170403"/>
                  </a:lnTo>
                  <a:lnTo>
                    <a:pt x="157058" y="155790"/>
                  </a:lnTo>
                  <a:lnTo>
                    <a:pt x="176706" y="117814"/>
                  </a:lnTo>
                  <a:lnTo>
                    <a:pt x="182617" y="81356"/>
                  </a:lnTo>
                  <a:lnTo>
                    <a:pt x="177760" y="60842"/>
                  </a:lnTo>
                  <a:lnTo>
                    <a:pt x="166633" y="43926"/>
                  </a:lnTo>
                  <a:lnTo>
                    <a:pt x="149990" y="28608"/>
                  </a:lnTo>
                  <a:lnTo>
                    <a:pt x="130894" y="20241"/>
                  </a:lnTo>
                  <a:lnTo>
                    <a:pt x="100878" y="135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02234" y="1700982"/>
              <a:ext cx="150347" cy="452554"/>
            </a:xfrm>
            <a:custGeom>
              <a:avLst/>
              <a:gdLst/>
              <a:ahLst/>
              <a:cxnLst/>
              <a:rect l="0" t="0" r="0" b="0"/>
              <a:pathLst>
                <a:path w="150347" h="452554">
                  <a:moveTo>
                    <a:pt x="109248" y="362603"/>
                  </a:moveTo>
                  <a:lnTo>
                    <a:pt x="109248" y="340246"/>
                  </a:lnTo>
                  <a:lnTo>
                    <a:pt x="98069" y="309575"/>
                  </a:lnTo>
                  <a:lnTo>
                    <a:pt x="79939" y="283850"/>
                  </a:lnTo>
                  <a:lnTo>
                    <a:pt x="72161" y="279685"/>
                  </a:lnTo>
                  <a:lnTo>
                    <a:pt x="54160" y="278178"/>
                  </a:lnTo>
                  <a:lnTo>
                    <a:pt x="37581" y="284527"/>
                  </a:lnTo>
                  <a:lnTo>
                    <a:pt x="29884" y="289495"/>
                  </a:lnTo>
                  <a:lnTo>
                    <a:pt x="18213" y="304374"/>
                  </a:lnTo>
                  <a:lnTo>
                    <a:pt x="1188" y="348111"/>
                  </a:lnTo>
                  <a:lnTo>
                    <a:pt x="0" y="371370"/>
                  </a:lnTo>
                  <a:lnTo>
                    <a:pt x="4541" y="393406"/>
                  </a:lnTo>
                  <a:lnTo>
                    <a:pt x="20251" y="424372"/>
                  </a:lnTo>
                  <a:lnTo>
                    <a:pt x="33039" y="441139"/>
                  </a:lnTo>
                  <a:lnTo>
                    <a:pt x="52760" y="450151"/>
                  </a:lnTo>
                  <a:lnTo>
                    <a:pt x="64570" y="452553"/>
                  </a:lnTo>
                  <a:lnTo>
                    <a:pt x="74783" y="451816"/>
                  </a:lnTo>
                  <a:lnTo>
                    <a:pt x="92371" y="444757"/>
                  </a:lnTo>
                  <a:lnTo>
                    <a:pt x="107986" y="427582"/>
                  </a:lnTo>
                  <a:lnTo>
                    <a:pt x="121555" y="403181"/>
                  </a:lnTo>
                  <a:lnTo>
                    <a:pt x="139798" y="346095"/>
                  </a:lnTo>
                  <a:lnTo>
                    <a:pt x="147936" y="301950"/>
                  </a:lnTo>
                  <a:lnTo>
                    <a:pt x="150346" y="250655"/>
                  </a:lnTo>
                  <a:lnTo>
                    <a:pt x="147941" y="199582"/>
                  </a:lnTo>
                  <a:lnTo>
                    <a:pt x="142939" y="143115"/>
                  </a:lnTo>
                  <a:lnTo>
                    <a:pt x="135660" y="82811"/>
                  </a:lnTo>
                  <a:lnTo>
                    <a:pt x="130192" y="29868"/>
                  </a:lnTo>
                  <a:lnTo>
                    <a:pt x="125185" y="6491"/>
                  </a:lnTo>
                  <a:lnTo>
                    <a:pt x="121043" y="1192"/>
                  </a:lnTo>
                  <a:lnTo>
                    <a:pt x="115941" y="0"/>
                  </a:lnTo>
                  <a:lnTo>
                    <a:pt x="110201" y="1545"/>
                  </a:lnTo>
                  <a:lnTo>
                    <a:pt x="105204" y="7254"/>
                  </a:lnTo>
                  <a:lnTo>
                    <a:pt x="96532" y="26076"/>
                  </a:lnTo>
                  <a:lnTo>
                    <a:pt x="89838" y="78626"/>
                  </a:lnTo>
                  <a:lnTo>
                    <a:pt x="88679" y="133013"/>
                  </a:lnTo>
                  <a:lnTo>
                    <a:pt x="89505" y="184352"/>
                  </a:lnTo>
                  <a:lnTo>
                    <a:pt x="96553" y="237446"/>
                  </a:lnTo>
                  <a:lnTo>
                    <a:pt x="103880" y="292647"/>
                  </a:lnTo>
                  <a:lnTo>
                    <a:pt x="116593" y="346272"/>
                  </a:lnTo>
                  <a:lnTo>
                    <a:pt x="130304" y="3836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706889" y="1916186"/>
              <a:ext cx="131887" cy="228859"/>
            </a:xfrm>
            <a:custGeom>
              <a:avLst/>
              <a:gdLst/>
              <a:ahLst/>
              <a:cxnLst/>
              <a:rect l="0" t="0" r="0" b="0"/>
              <a:pathLst>
                <a:path w="131887" h="228859">
                  <a:moveTo>
                    <a:pt x="9878" y="21057"/>
                  </a:moveTo>
                  <a:lnTo>
                    <a:pt x="2642" y="48613"/>
                  </a:lnTo>
                  <a:lnTo>
                    <a:pt x="0" y="107955"/>
                  </a:lnTo>
                  <a:lnTo>
                    <a:pt x="5067" y="164824"/>
                  </a:lnTo>
                  <a:lnTo>
                    <a:pt x="19631" y="198965"/>
                  </a:lnTo>
                  <a:lnTo>
                    <a:pt x="38763" y="225719"/>
                  </a:lnTo>
                  <a:lnTo>
                    <a:pt x="46682" y="228858"/>
                  </a:lnTo>
                  <a:lnTo>
                    <a:pt x="55471" y="228611"/>
                  </a:lnTo>
                  <a:lnTo>
                    <a:pt x="73425" y="222098"/>
                  </a:lnTo>
                  <a:lnTo>
                    <a:pt x="96687" y="204107"/>
                  </a:lnTo>
                  <a:lnTo>
                    <a:pt x="117227" y="175900"/>
                  </a:lnTo>
                  <a:lnTo>
                    <a:pt x="130072" y="137256"/>
                  </a:lnTo>
                  <a:lnTo>
                    <a:pt x="131886" y="75509"/>
                  </a:lnTo>
                  <a:lnTo>
                    <a:pt x="121325" y="23494"/>
                  </a:lnTo>
                  <a:lnTo>
                    <a:pt x="114782" y="10442"/>
                  </a:lnTo>
                  <a:lnTo>
                    <a:pt x="10463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902282" y="1934298"/>
              <a:ext cx="182983" cy="188084"/>
            </a:xfrm>
            <a:custGeom>
              <a:avLst/>
              <a:gdLst/>
              <a:ahLst/>
              <a:cxnLst/>
              <a:rect l="0" t="0" r="0" b="0"/>
              <a:pathLst>
                <a:path w="182983" h="188084">
                  <a:moveTo>
                    <a:pt x="119811" y="24002"/>
                  </a:moveTo>
                  <a:lnTo>
                    <a:pt x="75848" y="283"/>
                  </a:lnTo>
                  <a:lnTo>
                    <a:pt x="67106" y="0"/>
                  </a:lnTo>
                  <a:lnTo>
                    <a:pt x="51153" y="5926"/>
                  </a:lnTo>
                  <a:lnTo>
                    <a:pt x="29018" y="22415"/>
                  </a:lnTo>
                  <a:lnTo>
                    <a:pt x="13231" y="47708"/>
                  </a:lnTo>
                  <a:lnTo>
                    <a:pt x="1144" y="83019"/>
                  </a:lnTo>
                  <a:lnTo>
                    <a:pt x="0" y="106384"/>
                  </a:lnTo>
                  <a:lnTo>
                    <a:pt x="4560" y="128466"/>
                  </a:lnTo>
                  <a:lnTo>
                    <a:pt x="14386" y="149979"/>
                  </a:lnTo>
                  <a:lnTo>
                    <a:pt x="38661" y="176232"/>
                  </a:lnTo>
                  <a:lnTo>
                    <a:pt x="61128" y="185247"/>
                  </a:lnTo>
                  <a:lnTo>
                    <a:pt x="85541" y="188083"/>
                  </a:lnTo>
                  <a:lnTo>
                    <a:pt x="108089" y="185444"/>
                  </a:lnTo>
                  <a:lnTo>
                    <a:pt x="158649" y="162606"/>
                  </a:lnTo>
                  <a:lnTo>
                    <a:pt x="182982" y="1503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138196" y="1684559"/>
              <a:ext cx="31297" cy="442198"/>
            </a:xfrm>
            <a:custGeom>
              <a:avLst/>
              <a:gdLst/>
              <a:ahLst/>
              <a:cxnLst/>
              <a:rect l="0" t="0" r="0" b="0"/>
              <a:pathLst>
                <a:path w="31297" h="442198">
                  <a:moveTo>
                    <a:pt x="10239" y="0"/>
                  </a:moveTo>
                  <a:lnTo>
                    <a:pt x="3003" y="28726"/>
                  </a:lnTo>
                  <a:lnTo>
                    <a:pt x="686" y="77921"/>
                  </a:lnTo>
                  <a:lnTo>
                    <a:pt x="0" y="130063"/>
                  </a:lnTo>
                  <a:lnTo>
                    <a:pt x="966" y="180217"/>
                  </a:lnTo>
                  <a:lnTo>
                    <a:pt x="8061" y="236030"/>
                  </a:lnTo>
                  <a:lnTo>
                    <a:pt x="9594" y="285574"/>
                  </a:lnTo>
                  <a:lnTo>
                    <a:pt x="13167" y="334179"/>
                  </a:lnTo>
                  <a:lnTo>
                    <a:pt x="19266" y="392524"/>
                  </a:lnTo>
                  <a:lnTo>
                    <a:pt x="3129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032621" y="1810901"/>
              <a:ext cx="284271" cy="31587"/>
            </a:xfrm>
            <a:custGeom>
              <a:avLst/>
              <a:gdLst/>
              <a:ahLst/>
              <a:cxnLst/>
              <a:rect l="0" t="0" r="0" b="0"/>
              <a:pathLst>
                <a:path w="284271" h="31587">
                  <a:moveTo>
                    <a:pt x="284270" y="0"/>
                  </a:moveTo>
                  <a:lnTo>
                    <a:pt x="235339" y="8333"/>
                  </a:lnTo>
                  <a:lnTo>
                    <a:pt x="176209" y="10095"/>
                  </a:lnTo>
                  <a:lnTo>
                    <a:pt x="127989" y="10400"/>
                  </a:lnTo>
                  <a:lnTo>
                    <a:pt x="67699" y="18909"/>
                  </a:lnTo>
                  <a:lnTo>
                    <a:pt x="20089" y="2873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769202" y="2200455"/>
              <a:ext cx="1442405" cy="39920"/>
            </a:xfrm>
            <a:custGeom>
              <a:avLst/>
              <a:gdLst/>
              <a:ahLst/>
              <a:cxnLst/>
              <a:rect l="0" t="0" r="0" b="0"/>
              <a:pathLst>
                <a:path w="1442405" h="39920">
                  <a:moveTo>
                    <a:pt x="1442404" y="31586"/>
                  </a:moveTo>
                  <a:lnTo>
                    <a:pt x="1404926" y="39919"/>
                  </a:lnTo>
                  <a:lnTo>
                    <a:pt x="1370078" y="38345"/>
                  </a:lnTo>
                  <a:lnTo>
                    <a:pt x="1306668" y="25240"/>
                  </a:lnTo>
                  <a:lnTo>
                    <a:pt x="1244319" y="21884"/>
                  </a:lnTo>
                  <a:lnTo>
                    <a:pt x="1192186" y="15632"/>
                  </a:lnTo>
                  <a:lnTo>
                    <a:pt x="1133622" y="10367"/>
                  </a:lnTo>
                  <a:lnTo>
                    <a:pt x="1079593" y="2395"/>
                  </a:lnTo>
                  <a:lnTo>
                    <a:pt x="1027238" y="710"/>
                  </a:lnTo>
                  <a:lnTo>
                    <a:pt x="967272" y="211"/>
                  </a:lnTo>
                  <a:lnTo>
                    <a:pt x="908170" y="63"/>
                  </a:lnTo>
                  <a:lnTo>
                    <a:pt x="847375" y="19"/>
                  </a:lnTo>
                  <a:lnTo>
                    <a:pt x="802430" y="9"/>
                  </a:lnTo>
                  <a:lnTo>
                    <a:pt x="759058" y="4"/>
                  </a:lnTo>
                  <a:lnTo>
                    <a:pt x="716385" y="2"/>
                  </a:lnTo>
                  <a:lnTo>
                    <a:pt x="652899" y="1"/>
                  </a:lnTo>
                  <a:lnTo>
                    <a:pt x="595874" y="1"/>
                  </a:lnTo>
                  <a:lnTo>
                    <a:pt x="543103" y="0"/>
                  </a:lnTo>
                  <a:lnTo>
                    <a:pt x="479894" y="0"/>
                  </a:lnTo>
                  <a:lnTo>
                    <a:pt x="434384" y="0"/>
                  </a:lnTo>
                  <a:lnTo>
                    <a:pt x="390761" y="0"/>
                  </a:lnTo>
                  <a:lnTo>
                    <a:pt x="344857" y="0"/>
                  </a:lnTo>
                  <a:lnTo>
                    <a:pt x="285454" y="3120"/>
                  </a:lnTo>
                  <a:lnTo>
                    <a:pt x="236267" y="8334"/>
                  </a:lnTo>
                  <a:lnTo>
                    <a:pt x="177240" y="9879"/>
                  </a:lnTo>
                  <a:lnTo>
                    <a:pt x="118416" y="13456"/>
                  </a:lnTo>
                  <a:lnTo>
                    <a:pt x="63942" y="18805"/>
                  </a:lnTo>
                  <a:lnTo>
                    <a:pt x="23235" y="2351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3053264" y="3348062"/>
            <a:ext cx="1558219" cy="544690"/>
            <a:chOff x="3053264" y="3348062"/>
            <a:chExt cx="1558219" cy="544690"/>
          </a:xfrm>
        </p:grpSpPr>
        <p:sp>
          <p:nvSpPr>
            <p:cNvPr id="65" name="Freeform 64"/>
            <p:cNvSpPr/>
            <p:nvPr/>
          </p:nvSpPr>
          <p:spPr>
            <a:xfrm>
              <a:off x="3053264" y="3348062"/>
              <a:ext cx="304313" cy="544690"/>
            </a:xfrm>
            <a:custGeom>
              <a:avLst/>
              <a:gdLst/>
              <a:ahLst/>
              <a:cxnLst/>
              <a:rect l="0" t="0" r="0" b="0"/>
              <a:pathLst>
                <a:path w="304313" h="544690">
                  <a:moveTo>
                    <a:pt x="294798" y="0"/>
                  </a:moveTo>
                  <a:lnTo>
                    <a:pt x="238583" y="16788"/>
                  </a:lnTo>
                  <a:lnTo>
                    <a:pt x="180012" y="20214"/>
                  </a:lnTo>
                  <a:lnTo>
                    <a:pt x="117446" y="20890"/>
                  </a:lnTo>
                  <a:lnTo>
                    <a:pt x="77303" y="26597"/>
                  </a:lnTo>
                  <a:lnTo>
                    <a:pt x="48771" y="41286"/>
                  </a:lnTo>
                  <a:lnTo>
                    <a:pt x="44212" y="49751"/>
                  </a:lnTo>
                  <a:lnTo>
                    <a:pt x="42267" y="71634"/>
                  </a:lnTo>
                  <a:lnTo>
                    <a:pt x="50550" y="123810"/>
                  </a:lnTo>
                  <a:lnTo>
                    <a:pt x="60331" y="182297"/>
                  </a:lnTo>
                  <a:lnTo>
                    <a:pt x="62610" y="244240"/>
                  </a:lnTo>
                  <a:lnTo>
                    <a:pt x="63967" y="250564"/>
                  </a:lnTo>
                  <a:lnTo>
                    <a:pt x="66041" y="251270"/>
                  </a:lnTo>
                  <a:lnTo>
                    <a:pt x="99052" y="220050"/>
                  </a:lnTo>
                  <a:lnTo>
                    <a:pt x="108149" y="213380"/>
                  </a:lnTo>
                  <a:lnTo>
                    <a:pt x="130734" y="205970"/>
                  </a:lnTo>
                  <a:lnTo>
                    <a:pt x="183362" y="201212"/>
                  </a:lnTo>
                  <a:lnTo>
                    <a:pt x="207836" y="206801"/>
                  </a:lnTo>
                  <a:lnTo>
                    <a:pt x="238226" y="223101"/>
                  </a:lnTo>
                  <a:lnTo>
                    <a:pt x="262048" y="245869"/>
                  </a:lnTo>
                  <a:lnTo>
                    <a:pt x="280804" y="274841"/>
                  </a:lnTo>
                  <a:lnTo>
                    <a:pt x="300191" y="327698"/>
                  </a:lnTo>
                  <a:lnTo>
                    <a:pt x="304312" y="379979"/>
                  </a:lnTo>
                  <a:lnTo>
                    <a:pt x="301906" y="418303"/>
                  </a:lnTo>
                  <a:lnTo>
                    <a:pt x="285024" y="468283"/>
                  </a:lnTo>
                  <a:lnTo>
                    <a:pt x="236358" y="521816"/>
                  </a:lnTo>
                  <a:lnTo>
                    <a:pt x="208852" y="538057"/>
                  </a:lnTo>
                  <a:lnTo>
                    <a:pt x="172886" y="544689"/>
                  </a:lnTo>
                  <a:lnTo>
                    <a:pt x="112746" y="538525"/>
                  </a:lnTo>
                  <a:lnTo>
                    <a:pt x="53625" y="522660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11274" y="3505989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0"/>
                  </a:moveTo>
                  <a:lnTo>
                    <a:pt x="41952" y="6333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611274" y="3484932"/>
              <a:ext cx="94758" cy="126343"/>
            </a:xfrm>
            <a:custGeom>
              <a:avLst/>
              <a:gdLst/>
              <a:ahLst/>
              <a:cxnLst/>
              <a:rect l="0" t="0" r="0" b="0"/>
              <a:pathLst>
                <a:path w="94758" h="126343">
                  <a:moveTo>
                    <a:pt x="0" y="0"/>
                  </a:moveTo>
                  <a:lnTo>
                    <a:pt x="20244" y="43963"/>
                  </a:lnTo>
                  <a:lnTo>
                    <a:pt x="47326" y="83423"/>
                  </a:lnTo>
                  <a:lnTo>
                    <a:pt x="947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952640" y="3348062"/>
              <a:ext cx="311402" cy="506371"/>
            </a:xfrm>
            <a:custGeom>
              <a:avLst/>
              <a:gdLst/>
              <a:ahLst/>
              <a:cxnLst/>
              <a:rect l="0" t="0" r="0" b="0"/>
              <a:pathLst>
                <a:path w="311402" h="506371">
                  <a:moveTo>
                    <a:pt x="69246" y="0"/>
                  </a:moveTo>
                  <a:lnTo>
                    <a:pt x="51287" y="55045"/>
                  </a:lnTo>
                  <a:lnTo>
                    <a:pt x="44497" y="79836"/>
                  </a:lnTo>
                  <a:lnTo>
                    <a:pt x="42218" y="83640"/>
                  </a:lnTo>
                  <a:lnTo>
                    <a:pt x="40699" y="81496"/>
                  </a:lnTo>
                  <a:lnTo>
                    <a:pt x="39686" y="75387"/>
                  </a:lnTo>
                  <a:lnTo>
                    <a:pt x="41350" y="68976"/>
                  </a:lnTo>
                  <a:lnTo>
                    <a:pt x="67147" y="29346"/>
                  </a:lnTo>
                  <a:lnTo>
                    <a:pt x="83521" y="15772"/>
                  </a:lnTo>
                  <a:lnTo>
                    <a:pt x="92800" y="10515"/>
                  </a:lnTo>
                  <a:lnTo>
                    <a:pt x="112470" y="7793"/>
                  </a:lnTo>
                  <a:lnTo>
                    <a:pt x="131740" y="11652"/>
                  </a:lnTo>
                  <a:lnTo>
                    <a:pt x="148103" y="21166"/>
                  </a:lnTo>
                  <a:lnTo>
                    <a:pt x="170470" y="45266"/>
                  </a:lnTo>
                  <a:lnTo>
                    <a:pt x="190583" y="86021"/>
                  </a:lnTo>
                  <a:lnTo>
                    <a:pt x="205820" y="137918"/>
                  </a:lnTo>
                  <a:lnTo>
                    <a:pt x="220095" y="193229"/>
                  </a:lnTo>
                  <a:lnTo>
                    <a:pt x="224605" y="256451"/>
                  </a:lnTo>
                  <a:lnTo>
                    <a:pt x="215444" y="318332"/>
                  </a:lnTo>
                  <a:lnTo>
                    <a:pt x="202369" y="380945"/>
                  </a:lnTo>
                  <a:lnTo>
                    <a:pt x="180117" y="436033"/>
                  </a:lnTo>
                  <a:lnTo>
                    <a:pt x="146266" y="479528"/>
                  </a:lnTo>
                  <a:lnTo>
                    <a:pt x="114164" y="501481"/>
                  </a:lnTo>
                  <a:lnTo>
                    <a:pt x="88429" y="506370"/>
                  </a:lnTo>
                  <a:lnTo>
                    <a:pt x="62564" y="503473"/>
                  </a:lnTo>
                  <a:lnTo>
                    <a:pt x="29441" y="488689"/>
                  </a:lnTo>
                  <a:lnTo>
                    <a:pt x="12170" y="476118"/>
                  </a:lnTo>
                  <a:lnTo>
                    <a:pt x="2935" y="456493"/>
                  </a:lnTo>
                  <a:lnTo>
                    <a:pt x="0" y="432173"/>
                  </a:lnTo>
                  <a:lnTo>
                    <a:pt x="6095" y="393343"/>
                  </a:lnTo>
                  <a:lnTo>
                    <a:pt x="22198" y="360261"/>
                  </a:lnTo>
                  <a:lnTo>
                    <a:pt x="35078" y="343000"/>
                  </a:lnTo>
                  <a:lnTo>
                    <a:pt x="61071" y="325717"/>
                  </a:lnTo>
                  <a:lnTo>
                    <a:pt x="91000" y="313188"/>
                  </a:lnTo>
                  <a:lnTo>
                    <a:pt x="111670" y="311940"/>
                  </a:lnTo>
                  <a:lnTo>
                    <a:pt x="132554" y="316454"/>
                  </a:lnTo>
                  <a:lnTo>
                    <a:pt x="194430" y="351619"/>
                  </a:lnTo>
                  <a:lnTo>
                    <a:pt x="229371" y="376038"/>
                  </a:lnTo>
                  <a:lnTo>
                    <a:pt x="278935" y="395010"/>
                  </a:lnTo>
                  <a:lnTo>
                    <a:pt x="311401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74611" y="3495461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453554" y="3584628"/>
              <a:ext cx="157929" cy="5590"/>
            </a:xfrm>
            <a:custGeom>
              <a:avLst/>
              <a:gdLst/>
              <a:ahLst/>
              <a:cxnLst/>
              <a:rect l="0" t="0" r="0" b="0"/>
              <a:pathLst>
                <a:path w="157929" h="5590">
                  <a:moveTo>
                    <a:pt x="157928" y="5589"/>
                  </a:moveTo>
                  <a:lnTo>
                    <a:pt x="141160" y="0"/>
                  </a:lnTo>
                  <a:lnTo>
                    <a:pt x="123569" y="376"/>
                  </a:lnTo>
                  <a:lnTo>
                    <a:pt x="63759" y="4903"/>
                  </a:lnTo>
                  <a:lnTo>
                    <a:pt x="14327" y="545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4906279" y="3253305"/>
            <a:ext cx="555417" cy="566801"/>
            <a:chOff x="4906279" y="3253305"/>
            <a:chExt cx="555417" cy="566801"/>
          </a:xfrm>
        </p:grpSpPr>
        <p:sp>
          <p:nvSpPr>
            <p:cNvPr id="72" name="Freeform 71"/>
            <p:cNvSpPr/>
            <p:nvPr/>
          </p:nvSpPr>
          <p:spPr>
            <a:xfrm>
              <a:off x="4906279" y="3274362"/>
              <a:ext cx="21058" cy="505369"/>
            </a:xfrm>
            <a:custGeom>
              <a:avLst/>
              <a:gdLst/>
              <a:ahLst/>
              <a:cxnLst/>
              <a:rect l="0" t="0" r="0" b="0"/>
              <a:pathLst>
                <a:path w="21058" h="505369">
                  <a:moveTo>
                    <a:pt x="21057" y="0"/>
                  </a:moveTo>
                  <a:lnTo>
                    <a:pt x="13822" y="27556"/>
                  </a:lnTo>
                  <a:lnTo>
                    <a:pt x="11180" y="83779"/>
                  </a:lnTo>
                  <a:lnTo>
                    <a:pt x="10658" y="140291"/>
                  </a:lnTo>
                  <a:lnTo>
                    <a:pt x="10567" y="188057"/>
                  </a:lnTo>
                  <a:lnTo>
                    <a:pt x="10540" y="244844"/>
                  </a:lnTo>
                  <a:lnTo>
                    <a:pt x="10532" y="306123"/>
                  </a:lnTo>
                  <a:lnTo>
                    <a:pt x="10530" y="363145"/>
                  </a:lnTo>
                  <a:lnTo>
                    <a:pt x="4940" y="417084"/>
                  </a:lnTo>
                  <a:lnTo>
                    <a:pt x="1464" y="47011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34717" y="3253305"/>
              <a:ext cx="426979" cy="566801"/>
            </a:xfrm>
            <a:custGeom>
              <a:avLst/>
              <a:gdLst/>
              <a:ahLst/>
              <a:cxnLst/>
              <a:rect l="0" t="0" r="0" b="0"/>
              <a:pathLst>
                <a:path w="426979" h="566801">
                  <a:moveTo>
                    <a:pt x="187417" y="0"/>
                  </a:moveTo>
                  <a:lnTo>
                    <a:pt x="134712" y="19128"/>
                  </a:lnTo>
                  <a:lnTo>
                    <a:pt x="96625" y="49803"/>
                  </a:lnTo>
                  <a:lnTo>
                    <a:pt x="61135" y="98889"/>
                  </a:lnTo>
                  <a:lnTo>
                    <a:pt x="38601" y="151725"/>
                  </a:lnTo>
                  <a:lnTo>
                    <a:pt x="22884" y="206052"/>
                  </a:lnTo>
                  <a:lnTo>
                    <a:pt x="8514" y="258031"/>
                  </a:lnTo>
                  <a:lnTo>
                    <a:pt x="0" y="318341"/>
                  </a:lnTo>
                  <a:lnTo>
                    <a:pt x="4114" y="366765"/>
                  </a:lnTo>
                  <a:lnTo>
                    <a:pt x="8749" y="425954"/>
                  </a:lnTo>
                  <a:lnTo>
                    <a:pt x="22975" y="483559"/>
                  </a:lnTo>
                  <a:lnTo>
                    <a:pt x="38738" y="515674"/>
                  </a:lnTo>
                  <a:lnTo>
                    <a:pt x="54657" y="530615"/>
                  </a:lnTo>
                  <a:lnTo>
                    <a:pt x="104901" y="559732"/>
                  </a:lnTo>
                  <a:lnTo>
                    <a:pt x="156863" y="566800"/>
                  </a:lnTo>
                  <a:lnTo>
                    <a:pt x="195132" y="564904"/>
                  </a:lnTo>
                  <a:lnTo>
                    <a:pt x="217752" y="558735"/>
                  </a:lnTo>
                  <a:lnTo>
                    <a:pt x="277070" y="529106"/>
                  </a:lnTo>
                  <a:lnTo>
                    <a:pt x="335832" y="473094"/>
                  </a:lnTo>
                  <a:lnTo>
                    <a:pt x="376140" y="412716"/>
                  </a:lnTo>
                  <a:lnTo>
                    <a:pt x="394633" y="376530"/>
                  </a:lnTo>
                  <a:lnTo>
                    <a:pt x="411363" y="322381"/>
                  </a:lnTo>
                  <a:lnTo>
                    <a:pt x="424763" y="266625"/>
                  </a:lnTo>
                  <a:lnTo>
                    <a:pt x="426978" y="225749"/>
                  </a:lnTo>
                  <a:lnTo>
                    <a:pt x="414731" y="163480"/>
                  </a:lnTo>
                  <a:lnTo>
                    <a:pt x="392933" y="109675"/>
                  </a:lnTo>
                  <a:lnTo>
                    <a:pt x="371793" y="76170"/>
                  </a:lnTo>
                  <a:lnTo>
                    <a:pt x="323611" y="35882"/>
                  </a:lnTo>
                  <a:lnTo>
                    <a:pt x="281324" y="19861"/>
                  </a:lnTo>
                  <a:lnTo>
                    <a:pt x="231749" y="13294"/>
                  </a:lnTo>
                  <a:lnTo>
                    <a:pt x="177397" y="19226"/>
                  </a:lnTo>
                  <a:lnTo>
                    <a:pt x="16636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2855300" y="4000829"/>
            <a:ext cx="1177115" cy="1630368"/>
            <a:chOff x="2855300" y="4000829"/>
            <a:chExt cx="1177115" cy="1630368"/>
          </a:xfrm>
        </p:grpSpPr>
        <p:sp>
          <p:nvSpPr>
            <p:cNvPr id="75" name="Freeform 74"/>
            <p:cNvSpPr/>
            <p:nvPr/>
          </p:nvSpPr>
          <p:spPr>
            <a:xfrm>
              <a:off x="3072954" y="4085057"/>
              <a:ext cx="148767" cy="210570"/>
            </a:xfrm>
            <a:custGeom>
              <a:avLst/>
              <a:gdLst/>
              <a:ahLst/>
              <a:cxnLst/>
              <a:rect l="0" t="0" r="0" b="0"/>
              <a:pathLst>
                <a:path w="148767" h="210570">
                  <a:moveTo>
                    <a:pt x="106652" y="0"/>
                  </a:moveTo>
                  <a:lnTo>
                    <a:pt x="89841" y="19150"/>
                  </a:lnTo>
                  <a:lnTo>
                    <a:pt x="57154" y="78806"/>
                  </a:lnTo>
                  <a:lnTo>
                    <a:pt x="30709" y="141370"/>
                  </a:lnTo>
                  <a:lnTo>
                    <a:pt x="4433" y="174284"/>
                  </a:lnTo>
                  <a:lnTo>
                    <a:pt x="1072" y="175851"/>
                  </a:lnTo>
                  <a:lnTo>
                    <a:pt x="0" y="173386"/>
                  </a:lnTo>
                  <a:lnTo>
                    <a:pt x="456" y="168233"/>
                  </a:lnTo>
                  <a:lnTo>
                    <a:pt x="29994" y="105825"/>
                  </a:lnTo>
                  <a:lnTo>
                    <a:pt x="59998" y="51611"/>
                  </a:lnTo>
                  <a:lnTo>
                    <a:pt x="67590" y="31127"/>
                  </a:lnTo>
                  <a:lnTo>
                    <a:pt x="72422" y="27770"/>
                  </a:lnTo>
                  <a:lnTo>
                    <a:pt x="77983" y="29042"/>
                  </a:lnTo>
                  <a:lnTo>
                    <a:pt x="84030" y="33399"/>
                  </a:lnTo>
                  <a:lnTo>
                    <a:pt x="93868" y="47600"/>
                  </a:lnTo>
                  <a:lnTo>
                    <a:pt x="116982" y="105767"/>
                  </a:lnTo>
                  <a:lnTo>
                    <a:pt x="138220" y="168498"/>
                  </a:lnTo>
                  <a:lnTo>
                    <a:pt x="148766" y="2105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17035" y="4148228"/>
              <a:ext cx="262613" cy="621182"/>
            </a:xfrm>
            <a:custGeom>
              <a:avLst/>
              <a:gdLst/>
              <a:ahLst/>
              <a:cxnLst/>
              <a:rect l="0" t="0" r="0" b="0"/>
              <a:pathLst>
                <a:path w="262613" h="621182">
                  <a:moveTo>
                    <a:pt x="30985" y="0"/>
                  </a:moveTo>
                  <a:lnTo>
                    <a:pt x="13027" y="55044"/>
                  </a:lnTo>
                  <a:lnTo>
                    <a:pt x="2438" y="106452"/>
                  </a:lnTo>
                  <a:lnTo>
                    <a:pt x="0" y="161667"/>
                  </a:lnTo>
                  <a:lnTo>
                    <a:pt x="688" y="216464"/>
                  </a:lnTo>
                  <a:lnTo>
                    <a:pt x="14070" y="273130"/>
                  </a:lnTo>
                  <a:lnTo>
                    <a:pt x="36006" y="314564"/>
                  </a:lnTo>
                  <a:lnTo>
                    <a:pt x="65989" y="346492"/>
                  </a:lnTo>
                  <a:lnTo>
                    <a:pt x="127405" y="396518"/>
                  </a:lnTo>
                  <a:lnTo>
                    <a:pt x="188704" y="452723"/>
                  </a:lnTo>
                  <a:lnTo>
                    <a:pt x="201688" y="467932"/>
                  </a:lnTo>
                  <a:lnTo>
                    <a:pt x="234334" y="520769"/>
                  </a:lnTo>
                  <a:lnTo>
                    <a:pt x="246305" y="556984"/>
                  </a:lnTo>
                  <a:lnTo>
                    <a:pt x="254062" y="601784"/>
                  </a:lnTo>
                  <a:lnTo>
                    <a:pt x="262612" y="6211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81602" y="4000829"/>
              <a:ext cx="150813" cy="105286"/>
            </a:xfrm>
            <a:custGeom>
              <a:avLst/>
              <a:gdLst/>
              <a:ahLst/>
              <a:cxnLst/>
              <a:rect l="0" t="0" r="0" b="0"/>
              <a:pathLst>
                <a:path w="150813" h="105286">
                  <a:moveTo>
                    <a:pt x="66584" y="0"/>
                  </a:moveTo>
                  <a:lnTo>
                    <a:pt x="17086" y="55087"/>
                  </a:lnTo>
                  <a:lnTo>
                    <a:pt x="48" y="88220"/>
                  </a:lnTo>
                  <a:lnTo>
                    <a:pt x="0" y="86889"/>
                  </a:lnTo>
                  <a:lnTo>
                    <a:pt x="4236" y="76052"/>
                  </a:lnTo>
                  <a:lnTo>
                    <a:pt x="39197" y="28745"/>
                  </a:lnTo>
                  <a:lnTo>
                    <a:pt x="52852" y="14335"/>
                  </a:lnTo>
                  <a:lnTo>
                    <a:pt x="60939" y="11896"/>
                  </a:lnTo>
                  <a:lnTo>
                    <a:pt x="79283" y="15426"/>
                  </a:lnTo>
                  <a:lnTo>
                    <a:pt x="96015" y="27913"/>
                  </a:lnTo>
                  <a:lnTo>
                    <a:pt x="110080" y="45161"/>
                  </a:lnTo>
                  <a:lnTo>
                    <a:pt x="150812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21761" y="4042943"/>
              <a:ext cx="526426" cy="937037"/>
            </a:xfrm>
            <a:custGeom>
              <a:avLst/>
              <a:gdLst/>
              <a:ahLst/>
              <a:cxnLst/>
              <a:rect l="0" t="0" r="0" b="0"/>
              <a:pathLst>
                <a:path w="526426" h="937037">
                  <a:moveTo>
                    <a:pt x="526425" y="0"/>
                  </a:moveTo>
                  <a:lnTo>
                    <a:pt x="518092" y="37478"/>
                  </a:lnTo>
                  <a:lnTo>
                    <a:pt x="519667" y="72325"/>
                  </a:lnTo>
                  <a:lnTo>
                    <a:pt x="525090" y="121131"/>
                  </a:lnTo>
                  <a:lnTo>
                    <a:pt x="517916" y="181417"/>
                  </a:lnTo>
                  <a:lnTo>
                    <a:pt x="507757" y="241089"/>
                  </a:lnTo>
                  <a:lnTo>
                    <a:pt x="491499" y="284059"/>
                  </a:lnTo>
                  <a:lnTo>
                    <a:pt x="460766" y="347422"/>
                  </a:lnTo>
                  <a:lnTo>
                    <a:pt x="424041" y="402276"/>
                  </a:lnTo>
                  <a:lnTo>
                    <a:pt x="413071" y="420945"/>
                  </a:lnTo>
                  <a:lnTo>
                    <a:pt x="364497" y="465268"/>
                  </a:lnTo>
                  <a:lnTo>
                    <a:pt x="313381" y="499296"/>
                  </a:lnTo>
                  <a:lnTo>
                    <a:pt x="290425" y="518516"/>
                  </a:lnTo>
                  <a:lnTo>
                    <a:pt x="232413" y="544756"/>
                  </a:lnTo>
                  <a:lnTo>
                    <a:pt x="176117" y="589847"/>
                  </a:lnTo>
                  <a:lnTo>
                    <a:pt x="119772" y="638743"/>
                  </a:lnTo>
                  <a:lnTo>
                    <a:pt x="77249" y="695498"/>
                  </a:lnTo>
                  <a:lnTo>
                    <a:pt x="49753" y="758106"/>
                  </a:lnTo>
                  <a:lnTo>
                    <a:pt x="28131" y="821227"/>
                  </a:lnTo>
                  <a:lnTo>
                    <a:pt x="7024" y="884394"/>
                  </a:lnTo>
                  <a:lnTo>
                    <a:pt x="0" y="9370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358590" y="4758880"/>
              <a:ext cx="41198" cy="273742"/>
            </a:xfrm>
            <a:custGeom>
              <a:avLst/>
              <a:gdLst/>
              <a:ahLst/>
              <a:cxnLst/>
              <a:rect l="0" t="0" r="0" b="0"/>
              <a:pathLst>
                <a:path w="41198" h="273742">
                  <a:moveTo>
                    <a:pt x="0" y="0"/>
                  </a:moveTo>
                  <a:lnTo>
                    <a:pt x="17959" y="53876"/>
                  </a:lnTo>
                  <a:lnTo>
                    <a:pt x="37471" y="117092"/>
                  </a:lnTo>
                  <a:lnTo>
                    <a:pt x="41197" y="169402"/>
                  </a:lnTo>
                  <a:lnTo>
                    <a:pt x="38723" y="207731"/>
                  </a:lnTo>
                  <a:lnTo>
                    <a:pt x="23879" y="264133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55300" y="5180021"/>
              <a:ext cx="187436" cy="399255"/>
            </a:xfrm>
            <a:custGeom>
              <a:avLst/>
              <a:gdLst/>
              <a:ahLst/>
              <a:cxnLst/>
              <a:rect l="0" t="0" r="0" b="0"/>
              <a:pathLst>
                <a:path w="187436" h="399255">
                  <a:moveTo>
                    <a:pt x="29508" y="157927"/>
                  </a:moveTo>
                  <a:lnTo>
                    <a:pt x="35097" y="216544"/>
                  </a:lnTo>
                  <a:lnTo>
                    <a:pt x="46296" y="277953"/>
                  </a:lnTo>
                  <a:lnTo>
                    <a:pt x="52841" y="336357"/>
                  </a:lnTo>
                  <a:lnTo>
                    <a:pt x="59463" y="392954"/>
                  </a:lnTo>
                  <a:lnTo>
                    <a:pt x="58837" y="398840"/>
                  </a:lnTo>
                  <a:lnTo>
                    <a:pt x="57249" y="399254"/>
                  </a:lnTo>
                  <a:lnTo>
                    <a:pt x="55021" y="396021"/>
                  </a:lnTo>
                  <a:lnTo>
                    <a:pt x="39699" y="344594"/>
                  </a:lnTo>
                  <a:lnTo>
                    <a:pt x="25932" y="285136"/>
                  </a:lnTo>
                  <a:lnTo>
                    <a:pt x="11947" y="226642"/>
                  </a:lnTo>
                  <a:lnTo>
                    <a:pt x="0" y="163596"/>
                  </a:lnTo>
                  <a:lnTo>
                    <a:pt x="4127" y="128021"/>
                  </a:lnTo>
                  <a:lnTo>
                    <a:pt x="12768" y="109151"/>
                  </a:lnTo>
                  <a:lnTo>
                    <a:pt x="37380" y="77972"/>
                  </a:lnTo>
                  <a:lnTo>
                    <a:pt x="93370" y="44227"/>
                  </a:lnTo>
                  <a:lnTo>
                    <a:pt x="150626" y="18677"/>
                  </a:lnTo>
                  <a:lnTo>
                    <a:pt x="172240" y="5534"/>
                  </a:lnTo>
                  <a:lnTo>
                    <a:pt x="18743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884808" y="5380062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23355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961402" y="5442521"/>
              <a:ext cx="176091" cy="188676"/>
            </a:xfrm>
            <a:custGeom>
              <a:avLst/>
              <a:gdLst/>
              <a:ahLst/>
              <a:cxnLst/>
              <a:rect l="0" t="0" r="0" b="0"/>
              <a:pathLst>
                <a:path w="176091" h="188676">
                  <a:moveTo>
                    <a:pt x="133976" y="42826"/>
                  </a:moveTo>
                  <a:lnTo>
                    <a:pt x="124401" y="18779"/>
                  </a:lnTo>
                  <a:lnTo>
                    <a:pt x="113732" y="4452"/>
                  </a:lnTo>
                  <a:lnTo>
                    <a:pt x="105273" y="866"/>
                  </a:lnTo>
                  <a:lnTo>
                    <a:pt x="83394" y="0"/>
                  </a:lnTo>
                  <a:lnTo>
                    <a:pt x="50359" y="11679"/>
                  </a:lnTo>
                  <a:lnTo>
                    <a:pt x="23933" y="35547"/>
                  </a:lnTo>
                  <a:lnTo>
                    <a:pt x="6874" y="64846"/>
                  </a:lnTo>
                  <a:lnTo>
                    <a:pt x="0" y="106932"/>
                  </a:lnTo>
                  <a:lnTo>
                    <a:pt x="3552" y="145268"/>
                  </a:lnTo>
                  <a:lnTo>
                    <a:pt x="17603" y="178854"/>
                  </a:lnTo>
                  <a:lnTo>
                    <a:pt x="25978" y="184984"/>
                  </a:lnTo>
                  <a:lnTo>
                    <a:pt x="47762" y="188675"/>
                  </a:lnTo>
                  <a:lnTo>
                    <a:pt x="56613" y="184513"/>
                  </a:lnTo>
                  <a:lnTo>
                    <a:pt x="69567" y="167409"/>
                  </a:lnTo>
                  <a:lnTo>
                    <a:pt x="94955" y="105843"/>
                  </a:lnTo>
                  <a:lnTo>
                    <a:pt x="109744" y="50215"/>
                  </a:lnTo>
                  <a:lnTo>
                    <a:pt x="111508" y="33242"/>
                  </a:lnTo>
                  <a:lnTo>
                    <a:pt x="124289" y="89245"/>
                  </a:lnTo>
                  <a:lnTo>
                    <a:pt x="132010" y="112589"/>
                  </a:lnTo>
                  <a:lnTo>
                    <a:pt x="176090" y="1691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150851" y="5406058"/>
              <a:ext cx="112984" cy="168106"/>
            </a:xfrm>
            <a:custGeom>
              <a:avLst/>
              <a:gdLst/>
              <a:ahLst/>
              <a:cxnLst/>
              <a:rect l="0" t="0" r="0" b="0"/>
              <a:pathLst>
                <a:path w="112984" h="168106">
                  <a:moveTo>
                    <a:pt x="91926" y="5589"/>
                  </a:moveTo>
                  <a:lnTo>
                    <a:pt x="75158" y="0"/>
                  </a:lnTo>
                  <a:lnTo>
                    <a:pt x="57567" y="3495"/>
                  </a:lnTo>
                  <a:lnTo>
                    <a:pt x="31053" y="18617"/>
                  </a:lnTo>
                  <a:lnTo>
                    <a:pt x="16908" y="32436"/>
                  </a:lnTo>
                  <a:lnTo>
                    <a:pt x="6722" y="50277"/>
                  </a:lnTo>
                  <a:lnTo>
                    <a:pt x="0" y="85641"/>
                  </a:lnTo>
                  <a:lnTo>
                    <a:pt x="3597" y="120165"/>
                  </a:lnTo>
                  <a:lnTo>
                    <a:pt x="17661" y="152622"/>
                  </a:lnTo>
                  <a:lnTo>
                    <a:pt x="26039" y="159763"/>
                  </a:lnTo>
                  <a:lnTo>
                    <a:pt x="47825" y="167698"/>
                  </a:lnTo>
                  <a:lnTo>
                    <a:pt x="69985" y="168105"/>
                  </a:lnTo>
                  <a:lnTo>
                    <a:pt x="80808" y="166575"/>
                  </a:lnTo>
                  <a:lnTo>
                    <a:pt x="95954" y="158637"/>
                  </a:lnTo>
                  <a:lnTo>
                    <a:pt x="112983" y="1424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10887" y="5169492"/>
              <a:ext cx="26647" cy="347442"/>
            </a:xfrm>
            <a:custGeom>
              <a:avLst/>
              <a:gdLst/>
              <a:ahLst/>
              <a:cxnLst/>
              <a:rect l="0" t="0" r="0" b="0"/>
              <a:pathLst>
                <a:path w="26647" h="347442">
                  <a:moveTo>
                    <a:pt x="5589" y="0"/>
                  </a:moveTo>
                  <a:lnTo>
                    <a:pt x="0" y="16768"/>
                  </a:lnTo>
                  <a:lnTo>
                    <a:pt x="4044" y="75445"/>
                  </a:lnTo>
                  <a:lnTo>
                    <a:pt x="5284" y="135785"/>
                  </a:lnTo>
                  <a:lnTo>
                    <a:pt x="11088" y="186722"/>
                  </a:lnTo>
                  <a:lnTo>
                    <a:pt x="15125" y="247930"/>
                  </a:lnTo>
                  <a:lnTo>
                    <a:pt x="19041" y="301961"/>
                  </a:lnTo>
                  <a:lnTo>
                    <a:pt x="26646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232248" y="5274777"/>
              <a:ext cx="157929" cy="31586"/>
            </a:xfrm>
            <a:custGeom>
              <a:avLst/>
              <a:gdLst/>
              <a:ahLst/>
              <a:cxnLst/>
              <a:rect l="0" t="0" r="0" b="0"/>
              <a:pathLst>
                <a:path w="157929" h="31586">
                  <a:moveTo>
                    <a:pt x="157928" y="0"/>
                  </a:moveTo>
                  <a:lnTo>
                    <a:pt x="115236" y="3119"/>
                  </a:lnTo>
                  <a:lnTo>
                    <a:pt x="54690" y="1795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73161" y="5348477"/>
              <a:ext cx="139019" cy="178658"/>
            </a:xfrm>
            <a:custGeom>
              <a:avLst/>
              <a:gdLst/>
              <a:ahLst/>
              <a:cxnLst/>
              <a:rect l="0" t="0" r="0" b="0"/>
              <a:pathLst>
                <a:path w="139019" h="178658">
                  <a:moveTo>
                    <a:pt x="80186" y="0"/>
                  </a:moveTo>
                  <a:lnTo>
                    <a:pt x="57829" y="0"/>
                  </a:lnTo>
                  <a:lnTo>
                    <a:pt x="40613" y="6239"/>
                  </a:lnTo>
                  <a:lnTo>
                    <a:pt x="10498" y="29308"/>
                  </a:lnTo>
                  <a:lnTo>
                    <a:pt x="2420" y="52020"/>
                  </a:lnTo>
                  <a:lnTo>
                    <a:pt x="0" y="79271"/>
                  </a:lnTo>
                  <a:lnTo>
                    <a:pt x="6384" y="115515"/>
                  </a:lnTo>
                  <a:lnTo>
                    <a:pt x="23744" y="153029"/>
                  </a:lnTo>
                  <a:lnTo>
                    <a:pt x="41062" y="171738"/>
                  </a:lnTo>
                  <a:lnTo>
                    <a:pt x="50594" y="176493"/>
                  </a:lnTo>
                  <a:lnTo>
                    <a:pt x="70543" y="178657"/>
                  </a:lnTo>
                  <a:lnTo>
                    <a:pt x="91108" y="169480"/>
                  </a:lnTo>
                  <a:lnTo>
                    <a:pt x="119297" y="144582"/>
                  </a:lnTo>
                  <a:lnTo>
                    <a:pt x="127317" y="134992"/>
                  </a:lnTo>
                  <a:lnTo>
                    <a:pt x="136228" y="111859"/>
                  </a:lnTo>
                  <a:lnTo>
                    <a:pt x="139018" y="84810"/>
                  </a:lnTo>
                  <a:lnTo>
                    <a:pt x="132843" y="40206"/>
                  </a:lnTo>
                  <a:lnTo>
                    <a:pt x="122696" y="19429"/>
                  </a:lnTo>
                  <a:lnTo>
                    <a:pt x="114375" y="12953"/>
                  </a:lnTo>
                  <a:lnTo>
                    <a:pt x="696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556174" y="5274777"/>
              <a:ext cx="107744" cy="235246"/>
            </a:xfrm>
            <a:custGeom>
              <a:avLst/>
              <a:gdLst/>
              <a:ahLst/>
              <a:cxnLst/>
              <a:rect l="0" t="0" r="0" b="0"/>
              <a:pathLst>
                <a:path w="107744" h="235246">
                  <a:moveTo>
                    <a:pt x="2458" y="126342"/>
                  </a:moveTo>
                  <a:lnTo>
                    <a:pt x="20416" y="180217"/>
                  </a:lnTo>
                  <a:lnTo>
                    <a:pt x="38759" y="235245"/>
                  </a:lnTo>
                  <a:lnTo>
                    <a:pt x="19849" y="179543"/>
                  </a:lnTo>
                  <a:lnTo>
                    <a:pt x="304" y="131391"/>
                  </a:lnTo>
                  <a:lnTo>
                    <a:pt x="0" y="90663"/>
                  </a:lnTo>
                  <a:lnTo>
                    <a:pt x="12908" y="54549"/>
                  </a:lnTo>
                  <a:lnTo>
                    <a:pt x="28159" y="38672"/>
                  </a:lnTo>
                  <a:lnTo>
                    <a:pt x="83974" y="11151"/>
                  </a:lnTo>
                  <a:lnTo>
                    <a:pt x="1077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713487" y="5272004"/>
              <a:ext cx="162696" cy="244930"/>
            </a:xfrm>
            <a:custGeom>
              <a:avLst/>
              <a:gdLst/>
              <a:ahLst/>
              <a:cxnLst/>
              <a:rect l="0" t="0" r="0" b="0"/>
              <a:pathLst>
                <a:path w="162696" h="244930">
                  <a:moveTo>
                    <a:pt x="118886" y="13302"/>
                  </a:moveTo>
                  <a:lnTo>
                    <a:pt x="107707" y="2123"/>
                  </a:lnTo>
                  <a:lnTo>
                    <a:pt x="99735" y="0"/>
                  </a:lnTo>
                  <a:lnTo>
                    <a:pt x="67328" y="2601"/>
                  </a:lnTo>
                  <a:lnTo>
                    <a:pt x="36149" y="11951"/>
                  </a:lnTo>
                  <a:lnTo>
                    <a:pt x="19333" y="22840"/>
                  </a:lnTo>
                  <a:lnTo>
                    <a:pt x="7180" y="38597"/>
                  </a:lnTo>
                  <a:lnTo>
                    <a:pt x="2301" y="47713"/>
                  </a:lnTo>
                  <a:lnTo>
                    <a:pt x="0" y="67200"/>
                  </a:lnTo>
                  <a:lnTo>
                    <a:pt x="1024" y="77310"/>
                  </a:lnTo>
                  <a:lnTo>
                    <a:pt x="5216" y="85219"/>
                  </a:lnTo>
                  <a:lnTo>
                    <a:pt x="19233" y="97127"/>
                  </a:lnTo>
                  <a:lnTo>
                    <a:pt x="75318" y="109738"/>
                  </a:lnTo>
                  <a:lnTo>
                    <a:pt x="128053" y="126997"/>
                  </a:lnTo>
                  <a:lnTo>
                    <a:pt x="144797" y="138312"/>
                  </a:lnTo>
                  <a:lnTo>
                    <a:pt x="156918" y="157379"/>
                  </a:lnTo>
                  <a:lnTo>
                    <a:pt x="161788" y="169015"/>
                  </a:lnTo>
                  <a:lnTo>
                    <a:pt x="162695" y="179112"/>
                  </a:lnTo>
                  <a:lnTo>
                    <a:pt x="157464" y="196569"/>
                  </a:lnTo>
                  <a:lnTo>
                    <a:pt x="141365" y="219551"/>
                  </a:lnTo>
                  <a:lnTo>
                    <a:pt x="116187" y="235590"/>
                  </a:lnTo>
                  <a:lnTo>
                    <a:pt x="55715" y="2449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948394" y="3979772"/>
            <a:ext cx="1063379" cy="1209808"/>
            <a:chOff x="4948394" y="3979772"/>
            <a:chExt cx="1063379" cy="1209808"/>
          </a:xfrm>
        </p:grpSpPr>
        <p:sp>
          <p:nvSpPr>
            <p:cNvPr id="90" name="Freeform 89"/>
            <p:cNvSpPr/>
            <p:nvPr/>
          </p:nvSpPr>
          <p:spPr>
            <a:xfrm>
              <a:off x="5093691" y="3979772"/>
              <a:ext cx="160030" cy="189514"/>
            </a:xfrm>
            <a:custGeom>
              <a:avLst/>
              <a:gdLst/>
              <a:ahLst/>
              <a:cxnLst/>
              <a:rect l="0" t="0" r="0" b="0"/>
              <a:pathLst>
                <a:path w="160030" h="189514">
                  <a:moveTo>
                    <a:pt x="54744" y="0"/>
                  </a:moveTo>
                  <a:lnTo>
                    <a:pt x="36786" y="53875"/>
                  </a:lnTo>
                  <a:lnTo>
                    <a:pt x="19595" y="111036"/>
                  </a:lnTo>
                  <a:lnTo>
                    <a:pt x="3515" y="151573"/>
                  </a:lnTo>
                  <a:lnTo>
                    <a:pt x="705" y="156030"/>
                  </a:lnTo>
                  <a:lnTo>
                    <a:pt x="0" y="154323"/>
                  </a:lnTo>
                  <a:lnTo>
                    <a:pt x="3507" y="139947"/>
                  </a:lnTo>
                  <a:lnTo>
                    <a:pt x="25698" y="84864"/>
                  </a:lnTo>
                  <a:lnTo>
                    <a:pt x="56705" y="30178"/>
                  </a:lnTo>
                  <a:lnTo>
                    <a:pt x="73912" y="5172"/>
                  </a:lnTo>
                  <a:lnTo>
                    <a:pt x="79221" y="3448"/>
                  </a:lnTo>
                  <a:lnTo>
                    <a:pt x="83930" y="5808"/>
                  </a:lnTo>
                  <a:lnTo>
                    <a:pt x="88239" y="10891"/>
                  </a:lnTo>
                  <a:lnTo>
                    <a:pt x="110756" y="73192"/>
                  </a:lnTo>
                  <a:lnTo>
                    <a:pt x="136758" y="126275"/>
                  </a:lnTo>
                  <a:lnTo>
                    <a:pt x="160029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148528" y="4074528"/>
              <a:ext cx="73607" cy="484312"/>
            </a:xfrm>
            <a:custGeom>
              <a:avLst/>
              <a:gdLst/>
              <a:ahLst/>
              <a:cxnLst/>
              <a:rect l="0" t="0" r="0" b="0"/>
              <a:pathLst>
                <a:path w="73607" h="484312">
                  <a:moveTo>
                    <a:pt x="20964" y="0"/>
                  </a:moveTo>
                  <a:lnTo>
                    <a:pt x="12630" y="37478"/>
                  </a:lnTo>
                  <a:lnTo>
                    <a:pt x="5280" y="88901"/>
                  </a:lnTo>
                  <a:lnTo>
                    <a:pt x="1499" y="135786"/>
                  </a:lnTo>
                  <a:lnTo>
                    <a:pt x="379" y="186722"/>
                  </a:lnTo>
                  <a:lnTo>
                    <a:pt x="0" y="247930"/>
                  </a:lnTo>
                  <a:lnTo>
                    <a:pt x="3045" y="301961"/>
                  </a:lnTo>
                  <a:lnTo>
                    <a:pt x="17868" y="357526"/>
                  </a:lnTo>
                  <a:lnTo>
                    <a:pt x="35056" y="410553"/>
                  </a:lnTo>
                  <a:lnTo>
                    <a:pt x="60890" y="460127"/>
                  </a:lnTo>
                  <a:lnTo>
                    <a:pt x="73606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948394" y="4793255"/>
              <a:ext cx="122308" cy="396325"/>
            </a:xfrm>
            <a:custGeom>
              <a:avLst/>
              <a:gdLst/>
              <a:ahLst/>
              <a:cxnLst/>
              <a:rect l="0" t="0" r="0" b="0"/>
              <a:pathLst>
                <a:path w="122308" h="396325">
                  <a:moveTo>
                    <a:pt x="0" y="91968"/>
                  </a:moveTo>
                  <a:lnTo>
                    <a:pt x="17958" y="147012"/>
                  </a:lnTo>
                  <a:lnTo>
                    <a:pt x="28547" y="198420"/>
                  </a:lnTo>
                  <a:lnTo>
                    <a:pt x="36574" y="253635"/>
                  </a:lnTo>
                  <a:lnTo>
                    <a:pt x="42189" y="316838"/>
                  </a:lnTo>
                  <a:lnTo>
                    <a:pt x="50231" y="375596"/>
                  </a:lnTo>
                  <a:lnTo>
                    <a:pt x="50400" y="395839"/>
                  </a:lnTo>
                  <a:lnTo>
                    <a:pt x="48808" y="396324"/>
                  </a:lnTo>
                  <a:lnTo>
                    <a:pt x="46577" y="393138"/>
                  </a:lnTo>
                  <a:lnTo>
                    <a:pt x="36916" y="334297"/>
                  </a:lnTo>
                  <a:lnTo>
                    <a:pt x="31468" y="276402"/>
                  </a:lnTo>
                  <a:lnTo>
                    <a:pt x="23460" y="218693"/>
                  </a:lnTo>
                  <a:lnTo>
                    <a:pt x="21531" y="156644"/>
                  </a:lnTo>
                  <a:lnTo>
                    <a:pt x="21197" y="105412"/>
                  </a:lnTo>
                  <a:lnTo>
                    <a:pt x="26687" y="64365"/>
                  </a:lnTo>
                  <a:lnTo>
                    <a:pt x="41312" y="29977"/>
                  </a:lnTo>
                  <a:lnTo>
                    <a:pt x="60463" y="3150"/>
                  </a:lnTo>
                  <a:lnTo>
                    <a:pt x="67215" y="0"/>
                  </a:lnTo>
                  <a:lnTo>
                    <a:pt x="74056" y="240"/>
                  </a:lnTo>
                  <a:lnTo>
                    <a:pt x="87895" y="6746"/>
                  </a:lnTo>
                  <a:lnTo>
                    <a:pt x="101845" y="17437"/>
                  </a:lnTo>
                  <a:lnTo>
                    <a:pt x="112724" y="36226"/>
                  </a:lnTo>
                  <a:lnTo>
                    <a:pt x="122307" y="73112"/>
                  </a:lnTo>
                  <a:lnTo>
                    <a:pt x="122026" y="110557"/>
                  </a:lnTo>
                  <a:lnTo>
                    <a:pt x="116235" y="131815"/>
                  </a:lnTo>
                  <a:lnTo>
                    <a:pt x="105862" y="149062"/>
                  </a:lnTo>
                  <a:lnTo>
                    <a:pt x="43871" y="199442"/>
                  </a:lnTo>
                  <a:lnTo>
                    <a:pt x="21056" y="2183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087365" y="4906279"/>
              <a:ext cx="71599" cy="214446"/>
            </a:xfrm>
            <a:custGeom>
              <a:avLst/>
              <a:gdLst/>
              <a:ahLst/>
              <a:cxnLst/>
              <a:rect l="0" t="0" r="0" b="0"/>
              <a:pathLst>
                <a:path w="71599" h="214446">
                  <a:moveTo>
                    <a:pt x="8427" y="136871"/>
                  </a:moveTo>
                  <a:lnTo>
                    <a:pt x="26386" y="190746"/>
                  </a:lnTo>
                  <a:lnTo>
                    <a:pt x="33177" y="211118"/>
                  </a:lnTo>
                  <a:lnTo>
                    <a:pt x="33116" y="214445"/>
                  </a:lnTo>
                  <a:lnTo>
                    <a:pt x="30736" y="213153"/>
                  </a:lnTo>
                  <a:lnTo>
                    <a:pt x="26809" y="208783"/>
                  </a:lnTo>
                  <a:lnTo>
                    <a:pt x="4991" y="147782"/>
                  </a:lnTo>
                  <a:lnTo>
                    <a:pt x="0" y="110338"/>
                  </a:lnTo>
                  <a:lnTo>
                    <a:pt x="9628" y="53308"/>
                  </a:lnTo>
                  <a:lnTo>
                    <a:pt x="12738" y="42558"/>
                  </a:lnTo>
                  <a:lnTo>
                    <a:pt x="25551" y="24374"/>
                  </a:lnTo>
                  <a:lnTo>
                    <a:pt x="41774" y="10833"/>
                  </a:lnTo>
                  <a:lnTo>
                    <a:pt x="715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213870" y="4937865"/>
              <a:ext cx="122827" cy="182850"/>
            </a:xfrm>
            <a:custGeom>
              <a:avLst/>
              <a:gdLst/>
              <a:ahLst/>
              <a:cxnLst/>
              <a:rect l="0" t="0" r="0" b="0"/>
              <a:pathLst>
                <a:path w="122827" h="182850">
                  <a:moveTo>
                    <a:pt x="92492" y="10529"/>
                  </a:moveTo>
                  <a:lnTo>
                    <a:pt x="75725" y="4939"/>
                  </a:lnTo>
                  <a:lnTo>
                    <a:pt x="68446" y="5633"/>
                  </a:lnTo>
                  <a:lnTo>
                    <a:pt x="54119" y="12642"/>
                  </a:lnTo>
                  <a:lnTo>
                    <a:pt x="32899" y="35331"/>
                  </a:lnTo>
                  <a:lnTo>
                    <a:pt x="5377" y="95085"/>
                  </a:lnTo>
                  <a:lnTo>
                    <a:pt x="0" y="132029"/>
                  </a:lnTo>
                  <a:lnTo>
                    <a:pt x="4981" y="155776"/>
                  </a:lnTo>
                  <a:lnTo>
                    <a:pt x="9585" y="167021"/>
                  </a:lnTo>
                  <a:lnTo>
                    <a:pt x="17334" y="174519"/>
                  </a:lnTo>
                  <a:lnTo>
                    <a:pt x="38421" y="182849"/>
                  </a:lnTo>
                  <a:lnTo>
                    <a:pt x="48256" y="182730"/>
                  </a:lnTo>
                  <a:lnTo>
                    <a:pt x="65423" y="176360"/>
                  </a:lnTo>
                  <a:lnTo>
                    <a:pt x="88242" y="159619"/>
                  </a:lnTo>
                  <a:lnTo>
                    <a:pt x="109820" y="128663"/>
                  </a:lnTo>
                  <a:lnTo>
                    <a:pt x="119853" y="89855"/>
                  </a:lnTo>
                  <a:lnTo>
                    <a:pt x="122826" y="48720"/>
                  </a:lnTo>
                  <a:lnTo>
                    <a:pt x="117282" y="27113"/>
                  </a:lnTo>
                  <a:lnTo>
                    <a:pt x="112528" y="18075"/>
                  </a:lnTo>
                  <a:lnTo>
                    <a:pt x="107019" y="12050"/>
                  </a:lnTo>
                  <a:lnTo>
                    <a:pt x="8196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387404" y="4649270"/>
              <a:ext cx="119001" cy="446562"/>
            </a:xfrm>
            <a:custGeom>
              <a:avLst/>
              <a:gdLst/>
              <a:ahLst/>
              <a:cxnLst/>
              <a:rect l="0" t="0" r="0" b="0"/>
              <a:pathLst>
                <a:path w="119001" h="446562">
                  <a:moveTo>
                    <a:pt x="97943" y="299124"/>
                  </a:moveTo>
                  <a:lnTo>
                    <a:pt x="68635" y="269815"/>
                  </a:lnTo>
                  <a:lnTo>
                    <a:pt x="60856" y="266716"/>
                  </a:lnTo>
                  <a:lnTo>
                    <a:pt x="42856" y="266393"/>
                  </a:lnTo>
                  <a:lnTo>
                    <a:pt x="26276" y="276388"/>
                  </a:lnTo>
                  <a:lnTo>
                    <a:pt x="12279" y="292528"/>
                  </a:lnTo>
                  <a:lnTo>
                    <a:pt x="2158" y="311400"/>
                  </a:lnTo>
                  <a:lnTo>
                    <a:pt x="0" y="331486"/>
                  </a:lnTo>
                  <a:lnTo>
                    <a:pt x="3937" y="390689"/>
                  </a:lnTo>
                  <a:lnTo>
                    <a:pt x="12637" y="423350"/>
                  </a:lnTo>
                  <a:lnTo>
                    <a:pt x="23375" y="440513"/>
                  </a:lnTo>
                  <a:lnTo>
                    <a:pt x="30683" y="444856"/>
                  </a:lnTo>
                  <a:lnTo>
                    <a:pt x="48163" y="446561"/>
                  </a:lnTo>
                  <a:lnTo>
                    <a:pt x="56567" y="443039"/>
                  </a:lnTo>
                  <a:lnTo>
                    <a:pt x="72145" y="429766"/>
                  </a:lnTo>
                  <a:lnTo>
                    <a:pt x="88479" y="402563"/>
                  </a:lnTo>
                  <a:lnTo>
                    <a:pt x="103309" y="352354"/>
                  </a:lnTo>
                  <a:lnTo>
                    <a:pt x="106942" y="304237"/>
                  </a:lnTo>
                  <a:lnTo>
                    <a:pt x="111289" y="241815"/>
                  </a:lnTo>
                  <a:lnTo>
                    <a:pt x="114403" y="216331"/>
                  </a:lnTo>
                  <a:lnTo>
                    <a:pt x="109989" y="161843"/>
                  </a:lnTo>
                  <a:lnTo>
                    <a:pt x="103182" y="106020"/>
                  </a:lnTo>
                  <a:lnTo>
                    <a:pt x="90572" y="51103"/>
                  </a:lnTo>
                  <a:lnTo>
                    <a:pt x="79121" y="17406"/>
                  </a:lnTo>
                  <a:lnTo>
                    <a:pt x="67741" y="0"/>
                  </a:lnTo>
                  <a:lnTo>
                    <a:pt x="63770" y="272"/>
                  </a:lnTo>
                  <a:lnTo>
                    <a:pt x="61123" y="6303"/>
                  </a:lnTo>
                  <a:lnTo>
                    <a:pt x="50460" y="58398"/>
                  </a:lnTo>
                  <a:lnTo>
                    <a:pt x="54422" y="110586"/>
                  </a:lnTo>
                  <a:lnTo>
                    <a:pt x="61140" y="165955"/>
                  </a:lnTo>
                  <a:lnTo>
                    <a:pt x="73732" y="221953"/>
                  </a:lnTo>
                  <a:lnTo>
                    <a:pt x="87485" y="274955"/>
                  </a:lnTo>
                  <a:lnTo>
                    <a:pt x="108477" y="334725"/>
                  </a:lnTo>
                  <a:lnTo>
                    <a:pt x="119000" y="3517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548518" y="4822052"/>
              <a:ext cx="112574" cy="168592"/>
            </a:xfrm>
            <a:custGeom>
              <a:avLst/>
              <a:gdLst/>
              <a:ahLst/>
              <a:cxnLst/>
              <a:rect l="0" t="0" r="0" b="0"/>
              <a:pathLst>
                <a:path w="112574" h="168592">
                  <a:moveTo>
                    <a:pt x="0" y="42113"/>
                  </a:moveTo>
                  <a:lnTo>
                    <a:pt x="5589" y="104206"/>
                  </a:lnTo>
                  <a:lnTo>
                    <a:pt x="19128" y="146016"/>
                  </a:lnTo>
                  <a:lnTo>
                    <a:pt x="30338" y="162772"/>
                  </a:lnTo>
                  <a:lnTo>
                    <a:pt x="37773" y="167006"/>
                  </a:lnTo>
                  <a:lnTo>
                    <a:pt x="55392" y="168591"/>
                  </a:lnTo>
                  <a:lnTo>
                    <a:pt x="85043" y="157317"/>
                  </a:lnTo>
                  <a:lnTo>
                    <a:pt x="99408" y="142448"/>
                  </a:lnTo>
                  <a:lnTo>
                    <a:pt x="104876" y="133570"/>
                  </a:lnTo>
                  <a:lnTo>
                    <a:pt x="112573" y="93128"/>
                  </a:lnTo>
                  <a:lnTo>
                    <a:pt x="109264" y="55279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709588" y="4774348"/>
              <a:ext cx="123200" cy="169116"/>
            </a:xfrm>
            <a:custGeom>
              <a:avLst/>
              <a:gdLst/>
              <a:ahLst/>
              <a:cxnLst/>
              <a:rect l="0" t="0" r="0" b="0"/>
              <a:pathLst>
                <a:path w="123200" h="169116">
                  <a:moveTo>
                    <a:pt x="102142" y="5590"/>
                  </a:moveTo>
                  <a:lnTo>
                    <a:pt x="85374" y="0"/>
                  </a:lnTo>
                  <a:lnTo>
                    <a:pt x="52590" y="2114"/>
                  </a:lnTo>
                  <a:lnTo>
                    <a:pt x="32936" y="13403"/>
                  </a:lnTo>
                  <a:lnTo>
                    <a:pt x="17572" y="31289"/>
                  </a:lnTo>
                  <a:lnTo>
                    <a:pt x="3515" y="67666"/>
                  </a:lnTo>
                  <a:lnTo>
                    <a:pt x="0" y="106911"/>
                  </a:lnTo>
                  <a:lnTo>
                    <a:pt x="3323" y="130170"/>
                  </a:lnTo>
                  <a:lnTo>
                    <a:pt x="11819" y="149086"/>
                  </a:lnTo>
                  <a:lnTo>
                    <a:pt x="17360" y="157406"/>
                  </a:lnTo>
                  <a:lnTo>
                    <a:pt x="25734" y="162952"/>
                  </a:lnTo>
                  <a:lnTo>
                    <a:pt x="47516" y="169115"/>
                  </a:lnTo>
                  <a:lnTo>
                    <a:pt x="69675" y="165615"/>
                  </a:lnTo>
                  <a:lnTo>
                    <a:pt x="98761" y="150490"/>
                  </a:lnTo>
                  <a:lnTo>
                    <a:pt x="123199" y="1319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843316" y="4506197"/>
              <a:ext cx="105286" cy="357969"/>
            </a:xfrm>
            <a:custGeom>
              <a:avLst/>
              <a:gdLst/>
              <a:ahLst/>
              <a:cxnLst/>
              <a:rect l="0" t="0" r="0" b="0"/>
              <a:pathLst>
                <a:path w="105286" h="357969">
                  <a:moveTo>
                    <a:pt x="0" y="0"/>
                  </a:moveTo>
                  <a:lnTo>
                    <a:pt x="14654" y="55141"/>
                  </a:lnTo>
                  <a:lnTo>
                    <a:pt x="31667" y="114756"/>
                  </a:lnTo>
                  <a:lnTo>
                    <a:pt x="45639" y="174486"/>
                  </a:lnTo>
                  <a:lnTo>
                    <a:pt x="61746" y="227824"/>
                  </a:lnTo>
                  <a:lnTo>
                    <a:pt x="79744" y="288674"/>
                  </a:lnTo>
                  <a:lnTo>
                    <a:pt x="94564" y="332582"/>
                  </a:lnTo>
                  <a:lnTo>
                    <a:pt x="105285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811730" y="4558839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38931" y="17958"/>
                  </a:lnTo>
                  <a:lnTo>
                    <a:pt x="88925" y="31667"/>
                  </a:lnTo>
                  <a:lnTo>
                    <a:pt x="46625" y="4525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5285306" y="2053057"/>
            <a:ext cx="21057" cy="1"/>
          </a:xfrm>
          <a:custGeom>
            <a:avLst/>
            <a:gdLst/>
            <a:ahLst/>
            <a:cxnLst/>
            <a:rect l="0" t="0" r="0" b="0"/>
            <a:pathLst>
              <a:path w="21057" h="1">
                <a:moveTo>
                  <a:pt x="21056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/>
          <p:cNvGrpSpPr/>
          <p:nvPr/>
        </p:nvGrpSpPr>
        <p:grpSpPr>
          <a:xfrm>
            <a:off x="570184" y="452725"/>
            <a:ext cx="8779123" cy="833775"/>
            <a:chOff x="570184" y="452725"/>
            <a:chExt cx="8779123" cy="833775"/>
          </a:xfrm>
        </p:grpSpPr>
        <p:sp>
          <p:nvSpPr>
            <p:cNvPr id="2" name="Freeform 1"/>
            <p:cNvSpPr/>
            <p:nvPr/>
          </p:nvSpPr>
          <p:spPr>
            <a:xfrm>
              <a:off x="570184" y="452725"/>
              <a:ext cx="314210" cy="567277"/>
            </a:xfrm>
            <a:custGeom>
              <a:avLst/>
              <a:gdLst/>
              <a:ahLst/>
              <a:cxnLst/>
              <a:rect l="0" t="0" r="0" b="0"/>
              <a:pathLst>
                <a:path w="314210" h="567277">
                  <a:moveTo>
                    <a:pt x="103639" y="0"/>
                  </a:moveTo>
                  <a:lnTo>
                    <a:pt x="92461" y="16767"/>
                  </a:lnTo>
                  <a:lnTo>
                    <a:pt x="85509" y="49552"/>
                  </a:lnTo>
                  <a:lnTo>
                    <a:pt x="81991" y="110957"/>
                  </a:lnTo>
                  <a:lnTo>
                    <a:pt x="74348" y="163247"/>
                  </a:lnTo>
                  <a:lnTo>
                    <a:pt x="65845" y="223844"/>
                  </a:lnTo>
                  <a:lnTo>
                    <a:pt x="63445" y="269502"/>
                  </a:lnTo>
                  <a:lnTo>
                    <a:pt x="53499" y="331915"/>
                  </a:lnTo>
                  <a:lnTo>
                    <a:pt x="40269" y="387398"/>
                  </a:lnTo>
                  <a:lnTo>
                    <a:pt x="29881" y="444677"/>
                  </a:lnTo>
                  <a:lnTo>
                    <a:pt x="19394" y="499864"/>
                  </a:lnTo>
                  <a:lnTo>
                    <a:pt x="10959" y="560433"/>
                  </a:lnTo>
                  <a:lnTo>
                    <a:pt x="9097" y="566644"/>
                  </a:lnTo>
                  <a:lnTo>
                    <a:pt x="6686" y="567276"/>
                  </a:lnTo>
                  <a:lnTo>
                    <a:pt x="3909" y="564187"/>
                  </a:lnTo>
                  <a:lnTo>
                    <a:pt x="0" y="537484"/>
                  </a:lnTo>
                  <a:lnTo>
                    <a:pt x="10024" y="478142"/>
                  </a:lnTo>
                  <a:lnTo>
                    <a:pt x="19749" y="429840"/>
                  </a:lnTo>
                  <a:lnTo>
                    <a:pt x="30040" y="378484"/>
                  </a:lnTo>
                  <a:lnTo>
                    <a:pt x="43998" y="319907"/>
                  </a:lnTo>
                  <a:lnTo>
                    <a:pt x="58020" y="257730"/>
                  </a:lnTo>
                  <a:lnTo>
                    <a:pt x="68546" y="206476"/>
                  </a:lnTo>
                  <a:lnTo>
                    <a:pt x="79073" y="155415"/>
                  </a:lnTo>
                  <a:lnTo>
                    <a:pt x="93111" y="95647"/>
                  </a:lnTo>
                  <a:lnTo>
                    <a:pt x="110658" y="33089"/>
                  </a:lnTo>
                  <a:lnTo>
                    <a:pt x="117677" y="11197"/>
                  </a:lnTo>
                  <a:lnTo>
                    <a:pt x="122357" y="7464"/>
                  </a:lnTo>
                  <a:lnTo>
                    <a:pt x="127816" y="8486"/>
                  </a:lnTo>
                  <a:lnTo>
                    <a:pt x="133795" y="12676"/>
                  </a:lnTo>
                  <a:lnTo>
                    <a:pt x="167084" y="65765"/>
                  </a:lnTo>
                  <a:lnTo>
                    <a:pt x="193536" y="128806"/>
                  </a:lnTo>
                  <a:lnTo>
                    <a:pt x="205015" y="179325"/>
                  </a:lnTo>
                  <a:lnTo>
                    <a:pt x="222910" y="240814"/>
                  </a:lnTo>
                  <a:lnTo>
                    <a:pt x="240503" y="294621"/>
                  </a:lnTo>
                  <a:lnTo>
                    <a:pt x="254546" y="348055"/>
                  </a:lnTo>
                  <a:lnTo>
                    <a:pt x="272095" y="409306"/>
                  </a:lnTo>
                  <a:lnTo>
                    <a:pt x="289643" y="470317"/>
                  </a:lnTo>
                  <a:lnTo>
                    <a:pt x="303681" y="512092"/>
                  </a:lnTo>
                  <a:lnTo>
                    <a:pt x="314209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10652" y="843738"/>
              <a:ext cx="210571" cy="19599"/>
            </a:xfrm>
            <a:custGeom>
              <a:avLst/>
              <a:gdLst/>
              <a:ahLst/>
              <a:cxnLst/>
              <a:rect l="0" t="0" r="0" b="0"/>
              <a:pathLst>
                <a:path w="210571" h="19599">
                  <a:moveTo>
                    <a:pt x="210570" y="9070"/>
                  </a:moveTo>
                  <a:lnTo>
                    <a:pt x="151953" y="5"/>
                  </a:lnTo>
                  <a:lnTo>
                    <a:pt x="98949" y="0"/>
                  </a:lnTo>
                  <a:lnTo>
                    <a:pt x="37077" y="7644"/>
                  </a:lnTo>
                  <a:lnTo>
                    <a:pt x="19209" y="11556"/>
                  </a:lnTo>
                  <a:lnTo>
                    <a:pt x="0" y="195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69048" y="768656"/>
              <a:ext cx="144694" cy="481779"/>
            </a:xfrm>
            <a:custGeom>
              <a:avLst/>
              <a:gdLst/>
              <a:ahLst/>
              <a:cxnLst/>
              <a:rect l="0" t="0" r="0" b="0"/>
              <a:pathLst>
                <a:path w="144694" h="481779">
                  <a:moveTo>
                    <a:pt x="20672" y="168380"/>
                  </a:moveTo>
                  <a:lnTo>
                    <a:pt x="29005" y="225644"/>
                  </a:lnTo>
                  <a:lnTo>
                    <a:pt x="33669" y="275034"/>
                  </a:lnTo>
                  <a:lnTo>
                    <a:pt x="39341" y="326713"/>
                  </a:lnTo>
                  <a:lnTo>
                    <a:pt x="44141" y="375951"/>
                  </a:lnTo>
                  <a:lnTo>
                    <a:pt x="50654" y="434509"/>
                  </a:lnTo>
                  <a:lnTo>
                    <a:pt x="51782" y="477040"/>
                  </a:lnTo>
                  <a:lnTo>
                    <a:pt x="50771" y="481778"/>
                  </a:lnTo>
                  <a:lnTo>
                    <a:pt x="48927" y="480257"/>
                  </a:lnTo>
                  <a:lnTo>
                    <a:pt x="34271" y="430635"/>
                  </a:lnTo>
                  <a:lnTo>
                    <a:pt x="25221" y="382436"/>
                  </a:lnTo>
                  <a:lnTo>
                    <a:pt x="20850" y="325390"/>
                  </a:lnTo>
                  <a:lnTo>
                    <a:pt x="12666" y="269754"/>
                  </a:lnTo>
                  <a:lnTo>
                    <a:pt x="4002" y="210505"/>
                  </a:lnTo>
                  <a:lnTo>
                    <a:pt x="915" y="155385"/>
                  </a:lnTo>
                  <a:lnTo>
                    <a:pt x="0" y="103178"/>
                  </a:lnTo>
                  <a:lnTo>
                    <a:pt x="2810" y="46143"/>
                  </a:lnTo>
                  <a:lnTo>
                    <a:pt x="9224" y="23975"/>
                  </a:lnTo>
                  <a:lnTo>
                    <a:pt x="19873" y="6324"/>
                  </a:lnTo>
                  <a:lnTo>
                    <a:pt x="28328" y="1851"/>
                  </a:lnTo>
                  <a:lnTo>
                    <a:pt x="50201" y="0"/>
                  </a:lnTo>
                  <a:lnTo>
                    <a:pt x="83233" y="5536"/>
                  </a:lnTo>
                  <a:lnTo>
                    <a:pt x="109659" y="20174"/>
                  </a:lnTo>
                  <a:lnTo>
                    <a:pt x="121833" y="35830"/>
                  </a:lnTo>
                  <a:lnTo>
                    <a:pt x="139180" y="74477"/>
                  </a:lnTo>
                  <a:lnTo>
                    <a:pt x="144693" y="111051"/>
                  </a:lnTo>
                  <a:lnTo>
                    <a:pt x="139743" y="134712"/>
                  </a:lnTo>
                  <a:lnTo>
                    <a:pt x="123802" y="164643"/>
                  </a:lnTo>
                  <a:lnTo>
                    <a:pt x="108622" y="180757"/>
                  </a:lnTo>
                  <a:lnTo>
                    <a:pt x="74937" y="200643"/>
                  </a:lnTo>
                  <a:lnTo>
                    <a:pt x="31200" y="2104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37119" y="768580"/>
              <a:ext cx="126343" cy="191962"/>
            </a:xfrm>
            <a:custGeom>
              <a:avLst/>
              <a:gdLst/>
              <a:ahLst/>
              <a:cxnLst/>
              <a:rect l="0" t="0" r="0" b="0"/>
              <a:pathLst>
                <a:path w="126343" h="191962">
                  <a:moveTo>
                    <a:pt x="0" y="84228"/>
                  </a:moveTo>
                  <a:lnTo>
                    <a:pt x="17958" y="138103"/>
                  </a:lnTo>
                  <a:lnTo>
                    <a:pt x="36301" y="191961"/>
                  </a:lnTo>
                  <a:lnTo>
                    <a:pt x="23631" y="132764"/>
                  </a:lnTo>
                  <a:lnTo>
                    <a:pt x="16500" y="74545"/>
                  </a:lnTo>
                  <a:lnTo>
                    <a:pt x="28415" y="42364"/>
                  </a:lnTo>
                  <a:lnTo>
                    <a:pt x="40315" y="21168"/>
                  </a:lnTo>
                  <a:lnTo>
                    <a:pt x="49103" y="14112"/>
                  </a:lnTo>
                  <a:lnTo>
                    <a:pt x="71347" y="6272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510109" y="809623"/>
              <a:ext cx="187684" cy="185644"/>
            </a:xfrm>
            <a:custGeom>
              <a:avLst/>
              <a:gdLst/>
              <a:ahLst/>
              <a:cxnLst/>
              <a:rect l="0" t="0" r="0" b="0"/>
              <a:pathLst>
                <a:path w="187684" h="185644">
                  <a:moveTo>
                    <a:pt x="90222" y="53713"/>
                  </a:moveTo>
                  <a:lnTo>
                    <a:pt x="90222" y="31357"/>
                  </a:lnTo>
                  <a:lnTo>
                    <a:pt x="86713" y="23601"/>
                  </a:lnTo>
                  <a:lnTo>
                    <a:pt x="73455" y="11864"/>
                  </a:lnTo>
                  <a:lnTo>
                    <a:pt x="52744" y="8987"/>
                  </a:lnTo>
                  <a:lnTo>
                    <a:pt x="40670" y="9858"/>
                  </a:lnTo>
                  <a:lnTo>
                    <a:pt x="30282" y="15118"/>
                  </a:lnTo>
                  <a:lnTo>
                    <a:pt x="12499" y="33440"/>
                  </a:lnTo>
                  <a:lnTo>
                    <a:pt x="3036" y="57181"/>
                  </a:lnTo>
                  <a:lnTo>
                    <a:pt x="0" y="83331"/>
                  </a:lnTo>
                  <a:lnTo>
                    <a:pt x="6038" y="123190"/>
                  </a:lnTo>
                  <a:lnTo>
                    <a:pt x="22125" y="156577"/>
                  </a:lnTo>
                  <a:lnTo>
                    <a:pt x="35000" y="173910"/>
                  </a:lnTo>
                  <a:lnTo>
                    <a:pt x="54761" y="183173"/>
                  </a:lnTo>
                  <a:lnTo>
                    <a:pt x="66581" y="185643"/>
                  </a:lnTo>
                  <a:lnTo>
                    <a:pt x="89074" y="182149"/>
                  </a:lnTo>
                  <a:lnTo>
                    <a:pt x="132109" y="160842"/>
                  </a:lnTo>
                  <a:lnTo>
                    <a:pt x="158265" y="135368"/>
                  </a:lnTo>
                  <a:lnTo>
                    <a:pt x="175244" y="105593"/>
                  </a:lnTo>
                  <a:lnTo>
                    <a:pt x="187683" y="68955"/>
                  </a:lnTo>
                  <a:lnTo>
                    <a:pt x="187600" y="28464"/>
                  </a:lnTo>
                  <a:lnTo>
                    <a:pt x="183217" y="18163"/>
                  </a:lnTo>
                  <a:lnTo>
                    <a:pt x="168988" y="3598"/>
                  </a:lnTo>
                  <a:lnTo>
                    <a:pt x="160280" y="416"/>
                  </a:lnTo>
                  <a:lnTo>
                    <a:pt x="141246" y="0"/>
                  </a:lnTo>
                  <a:lnTo>
                    <a:pt x="100751" y="115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741958" y="534101"/>
              <a:ext cx="182494" cy="466452"/>
            </a:xfrm>
            <a:custGeom>
              <a:avLst/>
              <a:gdLst/>
              <a:ahLst/>
              <a:cxnLst/>
              <a:rect l="0" t="0" r="0" b="0"/>
              <a:pathLst>
                <a:path w="182494" h="466452">
                  <a:moveTo>
                    <a:pt x="153171" y="392406"/>
                  </a:moveTo>
                  <a:lnTo>
                    <a:pt x="150831" y="351549"/>
                  </a:lnTo>
                  <a:lnTo>
                    <a:pt x="136360" y="313360"/>
                  </a:lnTo>
                  <a:lnTo>
                    <a:pt x="123863" y="294494"/>
                  </a:lnTo>
                  <a:lnTo>
                    <a:pt x="107390" y="281429"/>
                  </a:lnTo>
                  <a:lnTo>
                    <a:pt x="98084" y="276308"/>
                  </a:lnTo>
                  <a:lnTo>
                    <a:pt x="78385" y="273736"/>
                  </a:lnTo>
                  <a:lnTo>
                    <a:pt x="68219" y="274689"/>
                  </a:lnTo>
                  <a:lnTo>
                    <a:pt x="47564" y="285105"/>
                  </a:lnTo>
                  <a:lnTo>
                    <a:pt x="27856" y="302603"/>
                  </a:lnTo>
                  <a:lnTo>
                    <a:pt x="11298" y="325977"/>
                  </a:lnTo>
                  <a:lnTo>
                    <a:pt x="0" y="365445"/>
                  </a:lnTo>
                  <a:lnTo>
                    <a:pt x="4589" y="419533"/>
                  </a:lnTo>
                  <a:lnTo>
                    <a:pt x="10315" y="443067"/>
                  </a:lnTo>
                  <a:lnTo>
                    <a:pt x="15820" y="451916"/>
                  </a:lnTo>
                  <a:lnTo>
                    <a:pt x="31295" y="464869"/>
                  </a:lnTo>
                  <a:lnTo>
                    <a:pt x="40335" y="466451"/>
                  </a:lnTo>
                  <a:lnTo>
                    <a:pt x="59738" y="461970"/>
                  </a:lnTo>
                  <a:lnTo>
                    <a:pt x="84803" y="446293"/>
                  </a:lnTo>
                  <a:lnTo>
                    <a:pt x="121363" y="390259"/>
                  </a:lnTo>
                  <a:lnTo>
                    <a:pt x="149618" y="330241"/>
                  </a:lnTo>
                  <a:lnTo>
                    <a:pt x="165116" y="279360"/>
                  </a:lnTo>
                  <a:lnTo>
                    <a:pt x="177118" y="221651"/>
                  </a:lnTo>
                  <a:lnTo>
                    <a:pt x="182493" y="165687"/>
                  </a:lnTo>
                  <a:lnTo>
                    <a:pt x="177074" y="108846"/>
                  </a:lnTo>
                  <a:lnTo>
                    <a:pt x="171671" y="49959"/>
                  </a:lnTo>
                  <a:lnTo>
                    <a:pt x="159685" y="3838"/>
                  </a:lnTo>
                  <a:lnTo>
                    <a:pt x="155174" y="0"/>
                  </a:lnTo>
                  <a:lnTo>
                    <a:pt x="149827" y="951"/>
                  </a:lnTo>
                  <a:lnTo>
                    <a:pt x="143923" y="5094"/>
                  </a:lnTo>
                  <a:lnTo>
                    <a:pt x="137362" y="22176"/>
                  </a:lnTo>
                  <a:lnTo>
                    <a:pt x="127562" y="76859"/>
                  </a:lnTo>
                  <a:lnTo>
                    <a:pt x="123356" y="132405"/>
                  </a:lnTo>
                  <a:lnTo>
                    <a:pt x="115870" y="188840"/>
                  </a:lnTo>
                  <a:lnTo>
                    <a:pt x="120110" y="243141"/>
                  </a:lnTo>
                  <a:lnTo>
                    <a:pt x="124268" y="297097"/>
                  </a:lnTo>
                  <a:lnTo>
                    <a:pt x="132909" y="347009"/>
                  </a:lnTo>
                  <a:lnTo>
                    <a:pt x="140720" y="405796"/>
                  </a:lnTo>
                  <a:lnTo>
                    <a:pt x="142643" y="43452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92081" y="789637"/>
              <a:ext cx="131992" cy="200004"/>
            </a:xfrm>
            <a:custGeom>
              <a:avLst/>
              <a:gdLst/>
              <a:ahLst/>
              <a:cxnLst/>
              <a:rect l="0" t="0" r="0" b="0"/>
              <a:pathLst>
                <a:path w="131992" h="200004">
                  <a:moveTo>
                    <a:pt x="8333" y="21057"/>
                  </a:moveTo>
                  <a:lnTo>
                    <a:pt x="0" y="69988"/>
                  </a:lnTo>
                  <a:lnTo>
                    <a:pt x="3827" y="129118"/>
                  </a:lnTo>
                  <a:lnTo>
                    <a:pt x="17018" y="176283"/>
                  </a:lnTo>
                  <a:lnTo>
                    <a:pt x="28181" y="193772"/>
                  </a:lnTo>
                  <a:lnTo>
                    <a:pt x="35603" y="198201"/>
                  </a:lnTo>
                  <a:lnTo>
                    <a:pt x="53208" y="200003"/>
                  </a:lnTo>
                  <a:lnTo>
                    <a:pt x="69612" y="193785"/>
                  </a:lnTo>
                  <a:lnTo>
                    <a:pt x="84701" y="182053"/>
                  </a:lnTo>
                  <a:lnTo>
                    <a:pt x="105180" y="155717"/>
                  </a:lnTo>
                  <a:lnTo>
                    <a:pt x="127007" y="99405"/>
                  </a:lnTo>
                  <a:lnTo>
                    <a:pt x="131991" y="40259"/>
                  </a:lnTo>
                  <a:lnTo>
                    <a:pt x="1241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24700" y="766611"/>
              <a:ext cx="154741" cy="197029"/>
            </a:xfrm>
            <a:custGeom>
              <a:avLst/>
              <a:gdLst/>
              <a:ahLst/>
              <a:cxnLst/>
              <a:rect l="0" t="0" r="0" b="0"/>
              <a:pathLst>
                <a:path w="154741" h="197029">
                  <a:moveTo>
                    <a:pt x="81040" y="33554"/>
                  </a:moveTo>
                  <a:lnTo>
                    <a:pt x="75451" y="16787"/>
                  </a:lnTo>
                  <a:lnTo>
                    <a:pt x="63348" y="5435"/>
                  </a:lnTo>
                  <a:lnTo>
                    <a:pt x="55208" y="770"/>
                  </a:lnTo>
                  <a:lnTo>
                    <a:pt x="46271" y="0"/>
                  </a:lnTo>
                  <a:lnTo>
                    <a:pt x="26983" y="5383"/>
                  </a:lnTo>
                  <a:lnTo>
                    <a:pt x="19266" y="12434"/>
                  </a:lnTo>
                  <a:lnTo>
                    <a:pt x="7571" y="32746"/>
                  </a:lnTo>
                  <a:lnTo>
                    <a:pt x="0" y="76079"/>
                  </a:lnTo>
                  <a:lnTo>
                    <a:pt x="5847" y="133548"/>
                  </a:lnTo>
                  <a:lnTo>
                    <a:pt x="16127" y="167687"/>
                  </a:lnTo>
                  <a:lnTo>
                    <a:pt x="27234" y="185196"/>
                  </a:lnTo>
                  <a:lnTo>
                    <a:pt x="35810" y="190801"/>
                  </a:lnTo>
                  <a:lnTo>
                    <a:pt x="57819" y="197028"/>
                  </a:lnTo>
                  <a:lnTo>
                    <a:pt x="90928" y="194945"/>
                  </a:lnTo>
                  <a:lnTo>
                    <a:pt x="137888" y="175271"/>
                  </a:lnTo>
                  <a:lnTo>
                    <a:pt x="154740" y="170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65813" y="494839"/>
              <a:ext cx="29441" cy="515897"/>
            </a:xfrm>
            <a:custGeom>
              <a:avLst/>
              <a:gdLst/>
              <a:ahLst/>
              <a:cxnLst/>
              <a:rect l="0" t="0" r="0" b="0"/>
              <a:pathLst>
                <a:path w="29441" h="515897">
                  <a:moveTo>
                    <a:pt x="8384" y="0"/>
                  </a:moveTo>
                  <a:lnTo>
                    <a:pt x="1148" y="44367"/>
                  </a:lnTo>
                  <a:lnTo>
                    <a:pt x="0" y="106602"/>
                  </a:lnTo>
                  <a:lnTo>
                    <a:pt x="3878" y="153054"/>
                  </a:lnTo>
                  <a:lnTo>
                    <a:pt x="7049" y="208476"/>
                  </a:lnTo>
                  <a:lnTo>
                    <a:pt x="13577" y="271301"/>
                  </a:lnTo>
                  <a:lnTo>
                    <a:pt x="16541" y="314770"/>
                  </a:lnTo>
                  <a:lnTo>
                    <a:pt x="21329" y="369346"/>
                  </a:lnTo>
                  <a:lnTo>
                    <a:pt x="24665" y="398120"/>
                  </a:lnTo>
                  <a:lnTo>
                    <a:pt x="23515" y="461133"/>
                  </a:lnTo>
                  <a:lnTo>
                    <a:pt x="29440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37326" y="652766"/>
              <a:ext cx="284270" cy="63172"/>
            </a:xfrm>
            <a:custGeom>
              <a:avLst/>
              <a:gdLst/>
              <a:ahLst/>
              <a:cxnLst/>
              <a:rect l="0" t="0" r="0" b="0"/>
              <a:pathLst>
                <a:path w="284270" h="63172">
                  <a:moveTo>
                    <a:pt x="284269" y="0"/>
                  </a:moveTo>
                  <a:lnTo>
                    <a:pt x="266289" y="15641"/>
                  </a:lnTo>
                  <a:lnTo>
                    <a:pt x="207576" y="38437"/>
                  </a:lnTo>
                  <a:lnTo>
                    <a:pt x="145421" y="49490"/>
                  </a:lnTo>
                  <a:lnTo>
                    <a:pt x="87996" y="57609"/>
                  </a:lnTo>
                  <a:lnTo>
                    <a:pt x="26868" y="6243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868690" y="789637"/>
              <a:ext cx="26647" cy="210571"/>
            </a:xfrm>
            <a:custGeom>
              <a:avLst/>
              <a:gdLst/>
              <a:ahLst/>
              <a:cxnLst/>
              <a:rect l="0" t="0" r="0" b="0"/>
              <a:pathLst>
                <a:path w="26647" h="210571">
                  <a:moveTo>
                    <a:pt x="5589" y="0"/>
                  </a:moveTo>
                  <a:lnTo>
                    <a:pt x="0" y="16767"/>
                  </a:lnTo>
                  <a:lnTo>
                    <a:pt x="4045" y="78565"/>
                  </a:lnTo>
                  <a:lnTo>
                    <a:pt x="10873" y="133672"/>
                  </a:lnTo>
                  <a:lnTo>
                    <a:pt x="23760" y="185972"/>
                  </a:lnTo>
                  <a:lnTo>
                    <a:pt x="26646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74279" y="663295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80944" y="760247"/>
              <a:ext cx="187530" cy="233252"/>
            </a:xfrm>
            <a:custGeom>
              <a:avLst/>
              <a:gdLst/>
              <a:ahLst/>
              <a:cxnLst/>
              <a:rect l="0" t="0" r="0" b="0"/>
              <a:pathLst>
                <a:path w="187530" h="233252">
                  <a:moveTo>
                    <a:pt x="124962" y="8333"/>
                  </a:moveTo>
                  <a:lnTo>
                    <a:pt x="87484" y="0"/>
                  </a:lnTo>
                  <a:lnTo>
                    <a:pt x="63852" y="1120"/>
                  </a:lnTo>
                  <a:lnTo>
                    <a:pt x="20084" y="20903"/>
                  </a:lnTo>
                  <a:lnTo>
                    <a:pt x="9420" y="27241"/>
                  </a:lnTo>
                  <a:lnTo>
                    <a:pt x="3480" y="34976"/>
                  </a:lnTo>
                  <a:lnTo>
                    <a:pt x="690" y="43643"/>
                  </a:lnTo>
                  <a:lnTo>
                    <a:pt x="0" y="52930"/>
                  </a:lnTo>
                  <a:lnTo>
                    <a:pt x="8592" y="72607"/>
                  </a:lnTo>
                  <a:lnTo>
                    <a:pt x="33160" y="100297"/>
                  </a:lnTo>
                  <a:lnTo>
                    <a:pt x="53746" y="114716"/>
                  </a:lnTo>
                  <a:lnTo>
                    <a:pt x="91643" y="128241"/>
                  </a:lnTo>
                  <a:lnTo>
                    <a:pt x="146370" y="133404"/>
                  </a:lnTo>
                  <a:lnTo>
                    <a:pt x="160291" y="133828"/>
                  </a:lnTo>
                  <a:lnTo>
                    <a:pt x="170741" y="137620"/>
                  </a:lnTo>
                  <a:lnTo>
                    <a:pt x="185473" y="151191"/>
                  </a:lnTo>
                  <a:lnTo>
                    <a:pt x="187529" y="158554"/>
                  </a:lnTo>
                  <a:lnTo>
                    <a:pt x="186561" y="165802"/>
                  </a:lnTo>
                  <a:lnTo>
                    <a:pt x="173785" y="199835"/>
                  </a:lnTo>
                  <a:lnTo>
                    <a:pt x="160699" y="213548"/>
                  </a:lnTo>
                  <a:lnTo>
                    <a:pt x="123702" y="231883"/>
                  </a:lnTo>
                  <a:lnTo>
                    <a:pt x="100226" y="233251"/>
                  </a:lnTo>
                  <a:lnTo>
                    <a:pt x="37910" y="222699"/>
                  </a:lnTo>
                  <a:lnTo>
                    <a:pt x="19677" y="2189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487127" y="589595"/>
              <a:ext cx="18863" cy="410613"/>
            </a:xfrm>
            <a:custGeom>
              <a:avLst/>
              <a:gdLst/>
              <a:ahLst/>
              <a:cxnLst/>
              <a:rect l="0" t="0" r="0" b="0"/>
              <a:pathLst>
                <a:path w="18863" h="410613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32310"/>
                  </a:lnTo>
                  <a:lnTo>
                    <a:pt x="15306" y="190042"/>
                  </a:lnTo>
                  <a:lnTo>
                    <a:pt x="17809" y="244262"/>
                  </a:lnTo>
                  <a:lnTo>
                    <a:pt x="18550" y="296722"/>
                  </a:lnTo>
                  <a:lnTo>
                    <a:pt x="18801" y="356963"/>
                  </a:lnTo>
                  <a:lnTo>
                    <a:pt x="18862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58590" y="758051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190592" y="5590"/>
                  </a:lnTo>
                  <a:lnTo>
                    <a:pt x="138037" y="16789"/>
                  </a:lnTo>
                  <a:lnTo>
                    <a:pt x="78783" y="23334"/>
                  </a:lnTo>
                  <a:lnTo>
                    <a:pt x="18000" y="3049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21803" y="526424"/>
              <a:ext cx="357970" cy="464131"/>
            </a:xfrm>
            <a:custGeom>
              <a:avLst/>
              <a:gdLst/>
              <a:ahLst/>
              <a:cxnLst/>
              <a:rect l="0" t="0" r="0" b="0"/>
              <a:pathLst>
                <a:path w="357970" h="464131">
                  <a:moveTo>
                    <a:pt x="0" y="0"/>
                  </a:moveTo>
                  <a:lnTo>
                    <a:pt x="5589" y="62093"/>
                  </a:lnTo>
                  <a:lnTo>
                    <a:pt x="9065" y="116794"/>
                  </a:lnTo>
                  <a:lnTo>
                    <a:pt x="18644" y="179698"/>
                  </a:lnTo>
                  <a:lnTo>
                    <a:pt x="27231" y="241847"/>
                  </a:lnTo>
                  <a:lnTo>
                    <a:pt x="31465" y="301726"/>
                  </a:lnTo>
                  <a:lnTo>
                    <a:pt x="39663" y="364537"/>
                  </a:lnTo>
                  <a:lnTo>
                    <a:pt x="41388" y="416847"/>
                  </a:lnTo>
                  <a:lnTo>
                    <a:pt x="40621" y="439119"/>
                  </a:lnTo>
                  <a:lnTo>
                    <a:pt x="38779" y="440145"/>
                  </a:lnTo>
                  <a:lnTo>
                    <a:pt x="36381" y="437320"/>
                  </a:lnTo>
                  <a:lnTo>
                    <a:pt x="32217" y="386602"/>
                  </a:lnTo>
                  <a:lnTo>
                    <a:pt x="37299" y="332820"/>
                  </a:lnTo>
                  <a:lnTo>
                    <a:pt x="46276" y="291116"/>
                  </a:lnTo>
                  <a:lnTo>
                    <a:pt x="59171" y="269375"/>
                  </a:lnTo>
                  <a:lnTo>
                    <a:pt x="67524" y="260302"/>
                  </a:lnTo>
                  <a:lnTo>
                    <a:pt x="77771" y="255423"/>
                  </a:lnTo>
                  <a:lnTo>
                    <a:pt x="101635" y="253122"/>
                  </a:lnTo>
                  <a:lnTo>
                    <a:pt x="112210" y="256485"/>
                  </a:lnTo>
                  <a:lnTo>
                    <a:pt x="130200" y="269582"/>
                  </a:lnTo>
                  <a:lnTo>
                    <a:pt x="147892" y="296685"/>
                  </a:lnTo>
                  <a:lnTo>
                    <a:pt x="168059" y="359142"/>
                  </a:lnTo>
                  <a:lnTo>
                    <a:pt x="182415" y="414353"/>
                  </a:lnTo>
                  <a:lnTo>
                    <a:pt x="189281" y="462130"/>
                  </a:lnTo>
                  <a:lnTo>
                    <a:pt x="191697" y="462505"/>
                  </a:lnTo>
                  <a:lnTo>
                    <a:pt x="235632" y="400402"/>
                  </a:lnTo>
                  <a:lnTo>
                    <a:pt x="287418" y="347665"/>
                  </a:lnTo>
                  <a:lnTo>
                    <a:pt x="334987" y="311206"/>
                  </a:lnTo>
                  <a:lnTo>
                    <a:pt x="346974" y="292732"/>
                  </a:lnTo>
                  <a:lnTo>
                    <a:pt x="348300" y="282892"/>
                  </a:lnTo>
                  <a:lnTo>
                    <a:pt x="343533" y="262601"/>
                  </a:lnTo>
                  <a:lnTo>
                    <a:pt x="330496" y="248123"/>
                  </a:lnTo>
                  <a:lnTo>
                    <a:pt x="322106" y="242624"/>
                  </a:lnTo>
                  <a:lnTo>
                    <a:pt x="300306" y="239634"/>
                  </a:lnTo>
                  <a:lnTo>
                    <a:pt x="253772" y="247247"/>
                  </a:lnTo>
                  <a:lnTo>
                    <a:pt x="235230" y="259626"/>
                  </a:lnTo>
                  <a:lnTo>
                    <a:pt x="211637" y="289446"/>
                  </a:lnTo>
                  <a:lnTo>
                    <a:pt x="199346" y="314646"/>
                  </a:lnTo>
                  <a:lnTo>
                    <a:pt x="193596" y="353972"/>
                  </a:lnTo>
                  <a:lnTo>
                    <a:pt x="204551" y="410085"/>
                  </a:lnTo>
                  <a:lnTo>
                    <a:pt x="217253" y="428315"/>
                  </a:lnTo>
                  <a:lnTo>
                    <a:pt x="247255" y="451732"/>
                  </a:lnTo>
                  <a:lnTo>
                    <a:pt x="259593" y="459082"/>
                  </a:lnTo>
                  <a:lnTo>
                    <a:pt x="285780" y="464130"/>
                  </a:lnTo>
                  <a:lnTo>
                    <a:pt x="347819" y="454998"/>
                  </a:lnTo>
                  <a:lnTo>
                    <a:pt x="357969" y="4527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244837" y="766260"/>
              <a:ext cx="219246" cy="244019"/>
            </a:xfrm>
            <a:custGeom>
              <a:avLst/>
              <a:gdLst/>
              <a:ahLst/>
              <a:cxnLst/>
              <a:rect l="0" t="0" r="0" b="0"/>
              <a:pathLst>
                <a:path w="219246" h="244019">
                  <a:moveTo>
                    <a:pt x="156074" y="107605"/>
                  </a:moveTo>
                  <a:lnTo>
                    <a:pt x="138116" y="46494"/>
                  </a:lnTo>
                  <a:lnTo>
                    <a:pt x="131326" y="24293"/>
                  </a:lnTo>
                  <a:lnTo>
                    <a:pt x="125537" y="15798"/>
                  </a:lnTo>
                  <a:lnTo>
                    <a:pt x="109747" y="3241"/>
                  </a:lnTo>
                  <a:lnTo>
                    <a:pt x="87911" y="0"/>
                  </a:lnTo>
                  <a:lnTo>
                    <a:pt x="64948" y="3628"/>
                  </a:lnTo>
                  <a:lnTo>
                    <a:pt x="46944" y="13040"/>
                  </a:lnTo>
                  <a:lnTo>
                    <a:pt x="23654" y="37082"/>
                  </a:lnTo>
                  <a:lnTo>
                    <a:pt x="7525" y="77610"/>
                  </a:lnTo>
                  <a:lnTo>
                    <a:pt x="0" y="135302"/>
                  </a:lnTo>
                  <a:lnTo>
                    <a:pt x="1633" y="191758"/>
                  </a:lnTo>
                  <a:lnTo>
                    <a:pt x="7885" y="217536"/>
                  </a:lnTo>
                  <a:lnTo>
                    <a:pt x="18463" y="236792"/>
                  </a:lnTo>
                  <a:lnTo>
                    <a:pt x="25729" y="241693"/>
                  </a:lnTo>
                  <a:lnTo>
                    <a:pt x="43161" y="244018"/>
                  </a:lnTo>
                  <a:lnTo>
                    <a:pt x="51553" y="240661"/>
                  </a:lnTo>
                  <a:lnTo>
                    <a:pt x="67117" y="227572"/>
                  </a:lnTo>
                  <a:lnTo>
                    <a:pt x="95002" y="183338"/>
                  </a:lnTo>
                  <a:lnTo>
                    <a:pt x="116822" y="128930"/>
                  </a:lnTo>
                  <a:lnTo>
                    <a:pt x="127807" y="97156"/>
                  </a:lnTo>
                  <a:lnTo>
                    <a:pt x="131380" y="94790"/>
                  </a:lnTo>
                  <a:lnTo>
                    <a:pt x="134932" y="97892"/>
                  </a:lnTo>
                  <a:lnTo>
                    <a:pt x="165168" y="160911"/>
                  </a:lnTo>
                  <a:lnTo>
                    <a:pt x="219245" y="2234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85140" y="766425"/>
              <a:ext cx="178985" cy="228295"/>
            </a:xfrm>
            <a:custGeom>
              <a:avLst/>
              <a:gdLst/>
              <a:ahLst/>
              <a:cxnLst/>
              <a:rect l="0" t="0" r="0" b="0"/>
              <a:pathLst>
                <a:path w="178985" h="228295">
                  <a:moveTo>
                    <a:pt x="0" y="75854"/>
                  </a:moveTo>
                  <a:lnTo>
                    <a:pt x="0" y="134471"/>
                  </a:lnTo>
                  <a:lnTo>
                    <a:pt x="7235" y="189815"/>
                  </a:lnTo>
                  <a:lnTo>
                    <a:pt x="9553" y="228294"/>
                  </a:lnTo>
                  <a:lnTo>
                    <a:pt x="9878" y="227783"/>
                  </a:lnTo>
                  <a:lnTo>
                    <a:pt x="10471" y="165116"/>
                  </a:lnTo>
                  <a:lnTo>
                    <a:pt x="10517" y="104925"/>
                  </a:lnTo>
                  <a:lnTo>
                    <a:pt x="21703" y="62111"/>
                  </a:lnTo>
                  <a:lnTo>
                    <a:pt x="39836" y="25379"/>
                  </a:lnTo>
                  <a:lnTo>
                    <a:pt x="56309" y="9357"/>
                  </a:lnTo>
                  <a:lnTo>
                    <a:pt x="65615" y="3447"/>
                  </a:lnTo>
                  <a:lnTo>
                    <a:pt x="85314" y="0"/>
                  </a:lnTo>
                  <a:lnTo>
                    <a:pt x="95480" y="718"/>
                  </a:lnTo>
                  <a:lnTo>
                    <a:pt x="113015" y="10875"/>
                  </a:lnTo>
                  <a:lnTo>
                    <a:pt x="127438" y="28257"/>
                  </a:lnTo>
                  <a:lnTo>
                    <a:pt x="155717" y="91019"/>
                  </a:lnTo>
                  <a:lnTo>
                    <a:pt x="173175" y="139031"/>
                  </a:lnTo>
                  <a:lnTo>
                    <a:pt x="177837" y="189243"/>
                  </a:lnTo>
                  <a:lnTo>
                    <a:pt x="178984" y="2232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727295" y="773519"/>
              <a:ext cx="128809" cy="218703"/>
            </a:xfrm>
            <a:custGeom>
              <a:avLst/>
              <a:gdLst/>
              <a:ahLst/>
              <a:cxnLst/>
              <a:rect l="0" t="0" r="0" b="0"/>
              <a:pathLst>
                <a:path w="128809" h="218703">
                  <a:moveTo>
                    <a:pt x="115813" y="5589"/>
                  </a:moveTo>
                  <a:lnTo>
                    <a:pt x="99046" y="0"/>
                  </a:lnTo>
                  <a:lnTo>
                    <a:pt x="81454" y="376"/>
                  </a:lnTo>
                  <a:lnTo>
                    <a:pt x="61938" y="5612"/>
                  </a:lnTo>
                  <a:lnTo>
                    <a:pt x="23933" y="28037"/>
                  </a:lnTo>
                  <a:lnTo>
                    <a:pt x="15955" y="34593"/>
                  </a:lnTo>
                  <a:lnTo>
                    <a:pt x="7091" y="54355"/>
                  </a:lnTo>
                  <a:lnTo>
                    <a:pt x="4727" y="66176"/>
                  </a:lnTo>
                  <a:lnTo>
                    <a:pt x="6661" y="76396"/>
                  </a:lnTo>
                  <a:lnTo>
                    <a:pt x="18168" y="93991"/>
                  </a:lnTo>
                  <a:lnTo>
                    <a:pt x="44377" y="111461"/>
                  </a:lnTo>
                  <a:lnTo>
                    <a:pt x="105484" y="140774"/>
                  </a:lnTo>
                  <a:lnTo>
                    <a:pt x="120191" y="156918"/>
                  </a:lnTo>
                  <a:lnTo>
                    <a:pt x="125751" y="166137"/>
                  </a:lnTo>
                  <a:lnTo>
                    <a:pt x="128808" y="185738"/>
                  </a:lnTo>
                  <a:lnTo>
                    <a:pt x="127986" y="195879"/>
                  </a:lnTo>
                  <a:lnTo>
                    <a:pt x="122758" y="203809"/>
                  </a:lnTo>
                  <a:lnTo>
                    <a:pt x="104472" y="215739"/>
                  </a:lnTo>
                  <a:lnTo>
                    <a:pt x="77627" y="218702"/>
                  </a:lnTo>
                  <a:lnTo>
                    <a:pt x="15941" y="209259"/>
                  </a:lnTo>
                  <a:lnTo>
                    <a:pt x="0" y="205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916808" y="779108"/>
              <a:ext cx="246351" cy="210546"/>
            </a:xfrm>
            <a:custGeom>
              <a:avLst/>
              <a:gdLst/>
              <a:ahLst/>
              <a:cxnLst/>
              <a:rect l="0" t="0" r="0" b="0"/>
              <a:pathLst>
                <a:path w="246351" h="210546">
                  <a:moveTo>
                    <a:pt x="0" y="0"/>
                  </a:moveTo>
                  <a:lnTo>
                    <a:pt x="0" y="54145"/>
                  </a:lnTo>
                  <a:lnTo>
                    <a:pt x="5589" y="109091"/>
                  </a:lnTo>
                  <a:lnTo>
                    <a:pt x="19128" y="163836"/>
                  </a:lnTo>
                  <a:lnTo>
                    <a:pt x="30338" y="187460"/>
                  </a:lnTo>
                  <a:lnTo>
                    <a:pt x="37773" y="193993"/>
                  </a:lnTo>
                  <a:lnTo>
                    <a:pt x="46239" y="197179"/>
                  </a:lnTo>
                  <a:lnTo>
                    <a:pt x="55393" y="198133"/>
                  </a:lnTo>
                  <a:lnTo>
                    <a:pt x="63834" y="195260"/>
                  </a:lnTo>
                  <a:lnTo>
                    <a:pt x="79454" y="182709"/>
                  </a:lnTo>
                  <a:lnTo>
                    <a:pt x="95812" y="155912"/>
                  </a:lnTo>
                  <a:lnTo>
                    <a:pt x="108067" y="125745"/>
                  </a:lnTo>
                  <a:lnTo>
                    <a:pt x="111819" y="122435"/>
                  </a:lnTo>
                  <a:lnTo>
                    <a:pt x="115490" y="123737"/>
                  </a:lnTo>
                  <a:lnTo>
                    <a:pt x="122689" y="134543"/>
                  </a:lnTo>
                  <a:lnTo>
                    <a:pt x="145950" y="185654"/>
                  </a:lnTo>
                  <a:lnTo>
                    <a:pt x="161963" y="202616"/>
                  </a:lnTo>
                  <a:lnTo>
                    <a:pt x="171146" y="208777"/>
                  </a:lnTo>
                  <a:lnTo>
                    <a:pt x="180778" y="210545"/>
                  </a:lnTo>
                  <a:lnTo>
                    <a:pt x="200838" y="206269"/>
                  </a:lnTo>
                  <a:lnTo>
                    <a:pt x="218333" y="193451"/>
                  </a:lnTo>
                  <a:lnTo>
                    <a:pt x="226274" y="185119"/>
                  </a:lnTo>
                  <a:lnTo>
                    <a:pt x="235097" y="163384"/>
                  </a:lnTo>
                  <a:lnTo>
                    <a:pt x="246350" y="111302"/>
                  </a:lnTo>
                  <a:lnTo>
                    <a:pt x="244197" y="53398"/>
                  </a:lnTo>
                  <a:lnTo>
                    <a:pt x="242155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198022" y="810694"/>
              <a:ext cx="129587" cy="182158"/>
            </a:xfrm>
            <a:custGeom>
              <a:avLst/>
              <a:gdLst/>
              <a:ahLst/>
              <a:cxnLst/>
              <a:rect l="0" t="0" r="0" b="0"/>
              <a:pathLst>
                <a:path w="129587" h="182158">
                  <a:moveTo>
                    <a:pt x="3055" y="42114"/>
                  </a:moveTo>
                  <a:lnTo>
                    <a:pt x="21036" y="57755"/>
                  </a:lnTo>
                  <a:lnTo>
                    <a:pt x="67208" y="76958"/>
                  </a:lnTo>
                  <a:lnTo>
                    <a:pt x="87720" y="77877"/>
                  </a:lnTo>
                  <a:lnTo>
                    <a:pt x="107365" y="73216"/>
                  </a:lnTo>
                  <a:lnTo>
                    <a:pt x="123894" y="63346"/>
                  </a:lnTo>
                  <a:lnTo>
                    <a:pt x="128068" y="55099"/>
                  </a:lnTo>
                  <a:lnTo>
                    <a:pt x="129586" y="33457"/>
                  </a:lnTo>
                  <a:lnTo>
                    <a:pt x="126014" y="23474"/>
                  </a:lnTo>
                  <a:lnTo>
                    <a:pt x="112686" y="6144"/>
                  </a:lnTo>
                  <a:lnTo>
                    <a:pt x="103049" y="1756"/>
                  </a:lnTo>
                  <a:lnTo>
                    <a:pt x="79862" y="0"/>
                  </a:lnTo>
                  <a:lnTo>
                    <a:pt x="46090" y="11178"/>
                  </a:lnTo>
                  <a:lnTo>
                    <a:pt x="19446" y="34897"/>
                  </a:lnTo>
                  <a:lnTo>
                    <a:pt x="2322" y="64152"/>
                  </a:lnTo>
                  <a:lnTo>
                    <a:pt x="0" y="90903"/>
                  </a:lnTo>
                  <a:lnTo>
                    <a:pt x="4037" y="118780"/>
                  </a:lnTo>
                  <a:lnTo>
                    <a:pt x="19464" y="147628"/>
                  </a:lnTo>
                  <a:lnTo>
                    <a:pt x="32185" y="163488"/>
                  </a:lnTo>
                  <a:lnTo>
                    <a:pt x="51877" y="175217"/>
                  </a:lnTo>
                  <a:lnTo>
                    <a:pt x="63679" y="179982"/>
                  </a:lnTo>
                  <a:lnTo>
                    <a:pt x="89271" y="182157"/>
                  </a:lnTo>
                  <a:lnTo>
                    <a:pt x="129397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397999" y="726466"/>
              <a:ext cx="161048" cy="257450"/>
            </a:xfrm>
            <a:custGeom>
              <a:avLst/>
              <a:gdLst/>
              <a:ahLst/>
              <a:cxnLst/>
              <a:rect l="0" t="0" r="0" b="0"/>
              <a:pathLst>
                <a:path w="161048" h="257450">
                  <a:moveTo>
                    <a:pt x="3120" y="147399"/>
                  </a:moveTo>
                  <a:lnTo>
                    <a:pt x="21078" y="202444"/>
                  </a:lnTo>
                  <a:lnTo>
                    <a:pt x="32487" y="238058"/>
                  </a:lnTo>
                  <a:lnTo>
                    <a:pt x="43858" y="256322"/>
                  </a:lnTo>
                  <a:lnTo>
                    <a:pt x="46656" y="257449"/>
                  </a:lnTo>
                  <a:lnTo>
                    <a:pt x="47352" y="253521"/>
                  </a:lnTo>
                  <a:lnTo>
                    <a:pt x="35937" y="200888"/>
                  </a:lnTo>
                  <a:lnTo>
                    <a:pt x="15625" y="143753"/>
                  </a:lnTo>
                  <a:lnTo>
                    <a:pt x="0" y="87667"/>
                  </a:lnTo>
                  <a:lnTo>
                    <a:pt x="376" y="48072"/>
                  </a:lnTo>
                  <a:lnTo>
                    <a:pt x="4800" y="37897"/>
                  </a:lnTo>
                  <a:lnTo>
                    <a:pt x="19074" y="23472"/>
                  </a:lnTo>
                  <a:lnTo>
                    <a:pt x="40236" y="16281"/>
                  </a:lnTo>
                  <a:lnTo>
                    <a:pt x="91950" y="11665"/>
                  </a:lnTo>
                  <a:lnTo>
                    <a:pt x="143499" y="2345"/>
                  </a:lnTo>
                  <a:lnTo>
                    <a:pt x="16104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969658" y="494839"/>
              <a:ext cx="21058" cy="558011"/>
            </a:xfrm>
            <a:custGeom>
              <a:avLst/>
              <a:gdLst/>
              <a:ahLst/>
              <a:cxnLst/>
              <a:rect l="0" t="0" r="0" b="0"/>
              <a:pathLst>
                <a:path w="21058" h="558011">
                  <a:moveTo>
                    <a:pt x="21057" y="0"/>
                  </a:moveTo>
                  <a:lnTo>
                    <a:pt x="13821" y="27556"/>
                  </a:lnTo>
                  <a:lnTo>
                    <a:pt x="11179" y="90018"/>
                  </a:lnTo>
                  <a:lnTo>
                    <a:pt x="10721" y="142875"/>
                  </a:lnTo>
                  <a:lnTo>
                    <a:pt x="10586" y="194412"/>
                  </a:lnTo>
                  <a:lnTo>
                    <a:pt x="10545" y="247896"/>
                  </a:lnTo>
                  <a:lnTo>
                    <a:pt x="10533" y="299618"/>
                  </a:lnTo>
                  <a:lnTo>
                    <a:pt x="10530" y="353158"/>
                  </a:lnTo>
                  <a:lnTo>
                    <a:pt x="10529" y="404896"/>
                  </a:lnTo>
                  <a:lnTo>
                    <a:pt x="10528" y="461561"/>
                  </a:lnTo>
                  <a:lnTo>
                    <a:pt x="10528" y="512275"/>
                  </a:lnTo>
                  <a:lnTo>
                    <a:pt x="9359" y="537684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853844" y="673823"/>
              <a:ext cx="252685" cy="31587"/>
            </a:xfrm>
            <a:custGeom>
              <a:avLst/>
              <a:gdLst/>
              <a:ahLst/>
              <a:cxnLst/>
              <a:rect l="0" t="0" r="0" b="0"/>
              <a:pathLst>
                <a:path w="252685" h="31587">
                  <a:moveTo>
                    <a:pt x="252684" y="0"/>
                  </a:moveTo>
                  <a:lnTo>
                    <a:pt x="215206" y="8334"/>
                  </a:lnTo>
                  <a:lnTo>
                    <a:pt x="158193" y="15684"/>
                  </a:lnTo>
                  <a:lnTo>
                    <a:pt x="99012" y="19996"/>
                  </a:lnTo>
                  <a:lnTo>
                    <a:pt x="42261" y="239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065842" y="878255"/>
              <a:ext cx="184108" cy="188072"/>
            </a:xfrm>
            <a:custGeom>
              <a:avLst/>
              <a:gdLst/>
              <a:ahLst/>
              <a:cxnLst/>
              <a:rect l="0" t="0" r="0" b="0"/>
              <a:pathLst>
                <a:path w="184108" h="188072">
                  <a:moveTo>
                    <a:pt x="114386" y="27195"/>
                  </a:moveTo>
                  <a:lnTo>
                    <a:pt x="103208" y="10428"/>
                  </a:lnTo>
                  <a:lnTo>
                    <a:pt x="95235" y="5488"/>
                  </a:lnTo>
                  <a:lnTo>
                    <a:pt x="73899" y="0"/>
                  </a:lnTo>
                  <a:lnTo>
                    <a:pt x="51938" y="3800"/>
                  </a:lnTo>
                  <a:lnTo>
                    <a:pt x="22963" y="19094"/>
                  </a:lnTo>
                  <a:lnTo>
                    <a:pt x="14833" y="25304"/>
                  </a:lnTo>
                  <a:lnTo>
                    <a:pt x="5799" y="44682"/>
                  </a:lnTo>
                  <a:lnTo>
                    <a:pt x="0" y="95250"/>
                  </a:lnTo>
                  <a:lnTo>
                    <a:pt x="4584" y="130808"/>
                  </a:lnTo>
                  <a:lnTo>
                    <a:pt x="18941" y="157981"/>
                  </a:lnTo>
                  <a:lnTo>
                    <a:pt x="34531" y="170330"/>
                  </a:lnTo>
                  <a:lnTo>
                    <a:pt x="73136" y="187790"/>
                  </a:lnTo>
                  <a:lnTo>
                    <a:pt x="83376" y="188071"/>
                  </a:lnTo>
                  <a:lnTo>
                    <a:pt x="104113" y="182144"/>
                  </a:lnTo>
                  <a:lnTo>
                    <a:pt x="137616" y="159275"/>
                  </a:lnTo>
                  <a:lnTo>
                    <a:pt x="173871" y="119703"/>
                  </a:lnTo>
                  <a:lnTo>
                    <a:pt x="181768" y="96776"/>
                  </a:lnTo>
                  <a:lnTo>
                    <a:pt x="184107" y="72158"/>
                  </a:lnTo>
                  <a:lnTo>
                    <a:pt x="181248" y="49518"/>
                  </a:lnTo>
                  <a:lnTo>
                    <a:pt x="169839" y="30878"/>
                  </a:lnTo>
                  <a:lnTo>
                    <a:pt x="161883" y="22631"/>
                  </a:lnTo>
                  <a:lnTo>
                    <a:pt x="153070" y="18303"/>
                  </a:lnTo>
                  <a:lnTo>
                    <a:pt x="93329" y="166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504413" y="839625"/>
              <a:ext cx="223298" cy="223754"/>
            </a:xfrm>
            <a:custGeom>
              <a:avLst/>
              <a:gdLst/>
              <a:ahLst/>
              <a:cxnLst/>
              <a:rect l="0" t="0" r="0" b="0"/>
              <a:pathLst>
                <a:path w="223298" h="223754">
                  <a:moveTo>
                    <a:pt x="160125" y="118468"/>
                  </a:moveTo>
                  <a:lnTo>
                    <a:pt x="140998" y="65763"/>
                  </a:lnTo>
                  <a:lnTo>
                    <a:pt x="109592" y="14439"/>
                  </a:lnTo>
                  <a:lnTo>
                    <a:pt x="93213" y="2823"/>
                  </a:lnTo>
                  <a:lnTo>
                    <a:pt x="74235" y="0"/>
                  </a:lnTo>
                  <a:lnTo>
                    <a:pt x="64261" y="884"/>
                  </a:lnTo>
                  <a:lnTo>
                    <a:pt x="46939" y="11226"/>
                  </a:lnTo>
                  <a:lnTo>
                    <a:pt x="16755" y="46462"/>
                  </a:lnTo>
                  <a:lnTo>
                    <a:pt x="922" y="82445"/>
                  </a:lnTo>
                  <a:lnTo>
                    <a:pt x="0" y="128331"/>
                  </a:lnTo>
                  <a:lnTo>
                    <a:pt x="11339" y="186663"/>
                  </a:lnTo>
                  <a:lnTo>
                    <a:pt x="22249" y="210778"/>
                  </a:lnTo>
                  <a:lnTo>
                    <a:pt x="30773" y="217443"/>
                  </a:lnTo>
                  <a:lnTo>
                    <a:pt x="52723" y="221728"/>
                  </a:lnTo>
                  <a:lnTo>
                    <a:pt x="71837" y="216614"/>
                  </a:lnTo>
                  <a:lnTo>
                    <a:pt x="103172" y="194267"/>
                  </a:lnTo>
                  <a:lnTo>
                    <a:pt x="130722" y="151681"/>
                  </a:lnTo>
                  <a:lnTo>
                    <a:pt x="140428" y="129720"/>
                  </a:lnTo>
                  <a:lnTo>
                    <a:pt x="145824" y="127139"/>
                  </a:lnTo>
                  <a:lnTo>
                    <a:pt x="151761" y="130098"/>
                  </a:lnTo>
                  <a:lnTo>
                    <a:pt x="163427" y="144694"/>
                  </a:lnTo>
                  <a:lnTo>
                    <a:pt x="196281" y="194744"/>
                  </a:lnTo>
                  <a:lnTo>
                    <a:pt x="223297" y="2237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80394" y="873783"/>
              <a:ext cx="278375" cy="200124"/>
            </a:xfrm>
            <a:custGeom>
              <a:avLst/>
              <a:gdLst/>
              <a:ahLst/>
              <a:cxnLst/>
              <a:rect l="0" t="0" r="0" b="0"/>
              <a:pathLst>
                <a:path w="278375" h="200124">
                  <a:moveTo>
                    <a:pt x="0" y="42196"/>
                  </a:moveTo>
                  <a:lnTo>
                    <a:pt x="0" y="100813"/>
                  </a:lnTo>
                  <a:lnTo>
                    <a:pt x="11452" y="157410"/>
                  </a:lnTo>
                  <a:lnTo>
                    <a:pt x="14654" y="168138"/>
                  </a:lnTo>
                  <a:lnTo>
                    <a:pt x="15618" y="169441"/>
                  </a:lnTo>
                  <a:lnTo>
                    <a:pt x="3893" y="106953"/>
                  </a:lnTo>
                  <a:lnTo>
                    <a:pt x="3888" y="52344"/>
                  </a:lnTo>
                  <a:lnTo>
                    <a:pt x="6102" y="38433"/>
                  </a:lnTo>
                  <a:lnTo>
                    <a:pt x="13427" y="29159"/>
                  </a:lnTo>
                  <a:lnTo>
                    <a:pt x="37162" y="18854"/>
                  </a:lnTo>
                  <a:lnTo>
                    <a:pt x="48172" y="19616"/>
                  </a:lnTo>
                  <a:lnTo>
                    <a:pt x="66643" y="29820"/>
                  </a:lnTo>
                  <a:lnTo>
                    <a:pt x="79532" y="46054"/>
                  </a:lnTo>
                  <a:lnTo>
                    <a:pt x="116325" y="102586"/>
                  </a:lnTo>
                  <a:lnTo>
                    <a:pt x="123173" y="110532"/>
                  </a:lnTo>
                  <a:lnTo>
                    <a:pt x="127739" y="111150"/>
                  </a:lnTo>
                  <a:lnTo>
                    <a:pt x="130783" y="106883"/>
                  </a:lnTo>
                  <a:lnTo>
                    <a:pt x="142575" y="43600"/>
                  </a:lnTo>
                  <a:lnTo>
                    <a:pt x="154613" y="22933"/>
                  </a:lnTo>
                  <a:lnTo>
                    <a:pt x="171662" y="5948"/>
                  </a:lnTo>
                  <a:lnTo>
                    <a:pt x="181122" y="1653"/>
                  </a:lnTo>
                  <a:lnTo>
                    <a:pt x="200991" y="0"/>
                  </a:lnTo>
                  <a:lnTo>
                    <a:pt x="210033" y="4707"/>
                  </a:lnTo>
                  <a:lnTo>
                    <a:pt x="226319" y="22414"/>
                  </a:lnTo>
                  <a:lnTo>
                    <a:pt x="247433" y="64675"/>
                  </a:lnTo>
                  <a:lnTo>
                    <a:pt x="266492" y="124994"/>
                  </a:lnTo>
                  <a:lnTo>
                    <a:pt x="278374" y="167085"/>
                  </a:lnTo>
                  <a:lnTo>
                    <a:pt x="273740" y="200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311240" y="894922"/>
              <a:ext cx="129552" cy="158297"/>
            </a:xfrm>
            <a:custGeom>
              <a:avLst/>
              <a:gdLst/>
              <a:ahLst/>
              <a:cxnLst/>
              <a:rect l="0" t="0" r="0" b="0"/>
              <a:pathLst>
                <a:path w="129552" h="158297">
                  <a:moveTo>
                    <a:pt x="6066" y="0"/>
                  </a:moveTo>
                  <a:lnTo>
                    <a:pt x="0" y="33622"/>
                  </a:lnTo>
                  <a:lnTo>
                    <a:pt x="7640" y="85323"/>
                  </a:lnTo>
                  <a:lnTo>
                    <a:pt x="20179" y="123547"/>
                  </a:lnTo>
                  <a:lnTo>
                    <a:pt x="26004" y="135007"/>
                  </a:lnTo>
                  <a:lnTo>
                    <a:pt x="41833" y="150860"/>
                  </a:lnTo>
                  <a:lnTo>
                    <a:pt x="50967" y="156725"/>
                  </a:lnTo>
                  <a:lnTo>
                    <a:pt x="60566" y="158296"/>
                  </a:lnTo>
                  <a:lnTo>
                    <a:pt x="80590" y="153802"/>
                  </a:lnTo>
                  <a:lnTo>
                    <a:pt x="98069" y="140886"/>
                  </a:lnTo>
                  <a:lnTo>
                    <a:pt x="112467" y="123447"/>
                  </a:lnTo>
                  <a:lnTo>
                    <a:pt x="122765" y="103998"/>
                  </a:lnTo>
                  <a:lnTo>
                    <a:pt x="129551" y="67729"/>
                  </a:lnTo>
                  <a:lnTo>
                    <a:pt x="121879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493271" y="621181"/>
              <a:ext cx="45133" cy="431669"/>
            </a:xfrm>
            <a:custGeom>
              <a:avLst/>
              <a:gdLst/>
              <a:ahLst/>
              <a:cxnLst/>
              <a:rect l="0" t="0" r="0" b="0"/>
              <a:pathLst>
                <a:path w="45133" h="431669">
                  <a:moveTo>
                    <a:pt x="13547" y="0"/>
                  </a:moveTo>
                  <a:lnTo>
                    <a:pt x="2369" y="16767"/>
                  </a:lnTo>
                  <a:lnTo>
                    <a:pt x="0" y="40597"/>
                  </a:lnTo>
                  <a:lnTo>
                    <a:pt x="2124" y="93137"/>
                  </a:lnTo>
                  <a:lnTo>
                    <a:pt x="5873" y="148089"/>
                  </a:lnTo>
                  <a:lnTo>
                    <a:pt x="19771" y="210444"/>
                  </a:lnTo>
                  <a:lnTo>
                    <a:pt x="26345" y="270120"/>
                  </a:lnTo>
                  <a:lnTo>
                    <a:pt x="32157" y="325310"/>
                  </a:lnTo>
                  <a:lnTo>
                    <a:pt x="39710" y="385183"/>
                  </a:lnTo>
                  <a:lnTo>
                    <a:pt x="45132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86092" y="652766"/>
              <a:ext cx="41825" cy="389556"/>
            </a:xfrm>
            <a:custGeom>
              <a:avLst/>
              <a:gdLst/>
              <a:ahLst/>
              <a:cxnLst/>
              <a:rect l="0" t="0" r="0" b="0"/>
              <a:pathLst>
                <a:path w="41825" h="389556">
                  <a:moveTo>
                    <a:pt x="10238" y="0"/>
                  </a:moveTo>
                  <a:lnTo>
                    <a:pt x="3003" y="27556"/>
                  </a:lnTo>
                  <a:lnTo>
                    <a:pt x="686" y="73026"/>
                  </a:lnTo>
                  <a:lnTo>
                    <a:pt x="0" y="133812"/>
                  </a:lnTo>
                  <a:lnTo>
                    <a:pt x="966" y="183018"/>
                  </a:lnTo>
                  <a:lnTo>
                    <a:pt x="8060" y="241566"/>
                  </a:lnTo>
                  <a:lnTo>
                    <a:pt x="15397" y="292602"/>
                  </a:lnTo>
                  <a:lnTo>
                    <a:pt x="28112" y="350950"/>
                  </a:lnTo>
                  <a:lnTo>
                    <a:pt x="38769" y="386219"/>
                  </a:lnTo>
                  <a:lnTo>
                    <a:pt x="41824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622632" y="800165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46166" y="17959"/>
                  </a:lnTo>
                  <a:lnTo>
                    <a:pt x="89005" y="35149"/>
                  </a:lnTo>
                  <a:lnTo>
                    <a:pt x="27001" y="4431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845194" y="937036"/>
              <a:ext cx="9066" cy="126343"/>
            </a:xfrm>
            <a:custGeom>
              <a:avLst/>
              <a:gdLst/>
              <a:ahLst/>
              <a:cxnLst/>
              <a:rect l="0" t="0" r="0" b="0"/>
              <a:pathLst>
                <a:path w="9066" h="126343">
                  <a:moveTo>
                    <a:pt x="9065" y="0"/>
                  </a:moveTo>
                  <a:lnTo>
                    <a:pt x="0" y="58617"/>
                  </a:lnTo>
                  <a:lnTo>
                    <a:pt x="7063" y="108974"/>
                  </a:lnTo>
                  <a:lnTo>
                    <a:pt x="906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854258" y="78963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959543" y="854359"/>
              <a:ext cx="140799" cy="432141"/>
            </a:xfrm>
            <a:custGeom>
              <a:avLst/>
              <a:gdLst/>
              <a:ahLst/>
              <a:cxnLst/>
              <a:rect l="0" t="0" r="0" b="0"/>
              <a:pathLst>
                <a:path w="140799" h="432141">
                  <a:moveTo>
                    <a:pt x="0" y="156376"/>
                  </a:moveTo>
                  <a:lnTo>
                    <a:pt x="3120" y="199068"/>
                  </a:lnTo>
                  <a:lnTo>
                    <a:pt x="14654" y="251897"/>
                  </a:lnTo>
                  <a:lnTo>
                    <a:pt x="24749" y="301532"/>
                  </a:lnTo>
                  <a:lnTo>
                    <a:pt x="31405" y="362300"/>
                  </a:lnTo>
                  <a:lnTo>
                    <a:pt x="42772" y="416245"/>
                  </a:lnTo>
                  <a:lnTo>
                    <a:pt x="47086" y="432140"/>
                  </a:lnTo>
                  <a:lnTo>
                    <a:pt x="46599" y="431466"/>
                  </a:lnTo>
                  <a:lnTo>
                    <a:pt x="45104" y="427507"/>
                  </a:lnTo>
                  <a:lnTo>
                    <a:pt x="39388" y="371701"/>
                  </a:lnTo>
                  <a:lnTo>
                    <a:pt x="30778" y="323121"/>
                  </a:lnTo>
                  <a:lnTo>
                    <a:pt x="20817" y="268563"/>
                  </a:lnTo>
                  <a:lnTo>
                    <a:pt x="13578" y="207944"/>
                  </a:lnTo>
                  <a:lnTo>
                    <a:pt x="8313" y="148649"/>
                  </a:lnTo>
                  <a:lnTo>
                    <a:pt x="2464" y="97155"/>
                  </a:lnTo>
                  <a:lnTo>
                    <a:pt x="3849" y="55381"/>
                  </a:lnTo>
                  <a:lnTo>
                    <a:pt x="9900" y="31941"/>
                  </a:lnTo>
                  <a:lnTo>
                    <a:pt x="20388" y="9825"/>
                  </a:lnTo>
                  <a:lnTo>
                    <a:pt x="28800" y="3693"/>
                  </a:lnTo>
                  <a:lnTo>
                    <a:pt x="50624" y="0"/>
                  </a:lnTo>
                  <a:lnTo>
                    <a:pt x="72803" y="5377"/>
                  </a:lnTo>
                  <a:lnTo>
                    <a:pt x="93188" y="16736"/>
                  </a:lnTo>
                  <a:lnTo>
                    <a:pt x="116649" y="42862"/>
                  </a:lnTo>
                  <a:lnTo>
                    <a:pt x="139566" y="99097"/>
                  </a:lnTo>
                  <a:lnTo>
                    <a:pt x="140798" y="122730"/>
                  </a:lnTo>
                  <a:lnTo>
                    <a:pt x="136276" y="143762"/>
                  </a:lnTo>
                  <a:lnTo>
                    <a:pt x="126468" y="160909"/>
                  </a:lnTo>
                  <a:lnTo>
                    <a:pt x="111190" y="173208"/>
                  </a:lnTo>
                  <a:lnTo>
                    <a:pt x="102203" y="178126"/>
                  </a:lnTo>
                  <a:lnTo>
                    <a:pt x="79739" y="180471"/>
                  </a:lnTo>
                  <a:lnTo>
                    <a:pt x="31586" y="1774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159585" y="600124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0" y="60383"/>
                  </a:lnTo>
                  <a:lnTo>
                    <a:pt x="3119" y="111868"/>
                  </a:lnTo>
                  <a:lnTo>
                    <a:pt x="9066" y="171186"/>
                  </a:lnTo>
                  <a:lnTo>
                    <a:pt x="17475" y="227963"/>
                  </a:lnTo>
                  <a:lnTo>
                    <a:pt x="23469" y="281119"/>
                  </a:lnTo>
                  <a:lnTo>
                    <a:pt x="29983" y="342529"/>
                  </a:lnTo>
                  <a:lnTo>
                    <a:pt x="31270" y="400759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254342" y="873865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5861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33285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331114" y="755974"/>
              <a:ext cx="144328" cy="234409"/>
            </a:xfrm>
            <a:custGeom>
              <a:avLst/>
              <a:gdLst/>
              <a:ahLst/>
              <a:cxnLst/>
              <a:rect l="0" t="0" r="0" b="0"/>
              <a:pathLst>
                <a:path w="144328" h="234409">
                  <a:moveTo>
                    <a:pt x="112741" y="54720"/>
                  </a:moveTo>
                  <a:lnTo>
                    <a:pt x="94761" y="30673"/>
                  </a:lnTo>
                  <a:lnTo>
                    <a:pt x="68419" y="10420"/>
                  </a:lnTo>
                  <a:lnTo>
                    <a:pt x="48589" y="716"/>
                  </a:lnTo>
                  <a:lnTo>
                    <a:pt x="39558" y="0"/>
                  </a:lnTo>
                  <a:lnTo>
                    <a:pt x="23283" y="5443"/>
                  </a:lnTo>
                  <a:lnTo>
                    <a:pt x="11371" y="21901"/>
                  </a:lnTo>
                  <a:lnTo>
                    <a:pt x="3347" y="44813"/>
                  </a:lnTo>
                  <a:lnTo>
                    <a:pt x="0" y="84020"/>
                  </a:lnTo>
                  <a:lnTo>
                    <a:pt x="8756" y="136070"/>
                  </a:lnTo>
                  <a:lnTo>
                    <a:pt x="21490" y="169681"/>
                  </a:lnTo>
                  <a:lnTo>
                    <a:pt x="46753" y="212479"/>
                  </a:lnTo>
                  <a:lnTo>
                    <a:pt x="66647" y="227390"/>
                  </a:lnTo>
                  <a:lnTo>
                    <a:pt x="78502" y="233004"/>
                  </a:lnTo>
                  <a:lnTo>
                    <a:pt x="88745" y="234408"/>
                  </a:lnTo>
                  <a:lnTo>
                    <a:pt x="106366" y="229727"/>
                  </a:lnTo>
                  <a:lnTo>
                    <a:pt x="144327" y="2126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518850" y="827604"/>
              <a:ext cx="209275" cy="190717"/>
            </a:xfrm>
            <a:custGeom>
              <a:avLst/>
              <a:gdLst/>
              <a:ahLst/>
              <a:cxnLst/>
              <a:rect l="0" t="0" r="0" b="0"/>
              <a:pathLst>
                <a:path w="209275" h="190717">
                  <a:moveTo>
                    <a:pt x="72403" y="88375"/>
                  </a:moveTo>
                  <a:lnTo>
                    <a:pt x="83582" y="77196"/>
                  </a:lnTo>
                  <a:lnTo>
                    <a:pt x="89071" y="59230"/>
                  </a:lnTo>
                  <a:lnTo>
                    <a:pt x="90534" y="47888"/>
                  </a:lnTo>
                  <a:lnTo>
                    <a:pt x="85921" y="25927"/>
                  </a:lnTo>
                  <a:lnTo>
                    <a:pt x="81415" y="15157"/>
                  </a:lnTo>
                  <a:lnTo>
                    <a:pt x="73732" y="7978"/>
                  </a:lnTo>
                  <a:lnTo>
                    <a:pt x="52717" y="0"/>
                  </a:lnTo>
                  <a:lnTo>
                    <a:pt x="42901" y="1382"/>
                  </a:lnTo>
                  <a:lnTo>
                    <a:pt x="25756" y="12277"/>
                  </a:lnTo>
                  <a:lnTo>
                    <a:pt x="13457" y="31937"/>
                  </a:lnTo>
                  <a:lnTo>
                    <a:pt x="5261" y="56272"/>
                  </a:lnTo>
                  <a:lnTo>
                    <a:pt x="0" y="110023"/>
                  </a:lnTo>
                  <a:lnTo>
                    <a:pt x="2208" y="148601"/>
                  </a:lnTo>
                  <a:lnTo>
                    <a:pt x="8450" y="170124"/>
                  </a:lnTo>
                  <a:lnTo>
                    <a:pt x="19023" y="187489"/>
                  </a:lnTo>
                  <a:lnTo>
                    <a:pt x="26288" y="190716"/>
                  </a:lnTo>
                  <a:lnTo>
                    <a:pt x="34641" y="190527"/>
                  </a:lnTo>
                  <a:lnTo>
                    <a:pt x="43719" y="188062"/>
                  </a:lnTo>
                  <a:lnTo>
                    <a:pt x="60045" y="175964"/>
                  </a:lnTo>
                  <a:lnTo>
                    <a:pt x="73930" y="157719"/>
                  </a:lnTo>
                  <a:lnTo>
                    <a:pt x="87154" y="119970"/>
                  </a:lnTo>
                  <a:lnTo>
                    <a:pt x="90658" y="88769"/>
                  </a:lnTo>
                  <a:lnTo>
                    <a:pt x="92762" y="83958"/>
                  </a:lnTo>
                  <a:lnTo>
                    <a:pt x="95335" y="86600"/>
                  </a:lnTo>
                  <a:lnTo>
                    <a:pt x="119660" y="137707"/>
                  </a:lnTo>
                  <a:lnTo>
                    <a:pt x="132791" y="155534"/>
                  </a:lnTo>
                  <a:lnTo>
                    <a:pt x="158926" y="173135"/>
                  </a:lnTo>
                  <a:lnTo>
                    <a:pt x="178709" y="175569"/>
                  </a:lnTo>
                  <a:lnTo>
                    <a:pt x="195690" y="172751"/>
                  </a:lnTo>
                  <a:lnTo>
                    <a:pt x="200217" y="170362"/>
                  </a:lnTo>
                  <a:lnTo>
                    <a:pt x="209274" y="162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732587" y="579067"/>
              <a:ext cx="58710" cy="484312"/>
            </a:xfrm>
            <a:custGeom>
              <a:avLst/>
              <a:gdLst/>
              <a:ahLst/>
              <a:cxnLst/>
              <a:rect l="0" t="0" r="0" b="0"/>
              <a:pathLst>
                <a:path w="58710" h="484312">
                  <a:moveTo>
                    <a:pt x="6067" y="0"/>
                  </a:moveTo>
                  <a:lnTo>
                    <a:pt x="0" y="43197"/>
                  </a:lnTo>
                  <a:lnTo>
                    <a:pt x="3750" y="95857"/>
                  </a:lnTo>
                  <a:lnTo>
                    <a:pt x="6550" y="143306"/>
                  </a:lnTo>
                  <a:lnTo>
                    <a:pt x="13099" y="193889"/>
                  </a:lnTo>
                  <a:lnTo>
                    <a:pt x="16729" y="244752"/>
                  </a:lnTo>
                  <a:lnTo>
                    <a:pt x="27843" y="304453"/>
                  </a:lnTo>
                  <a:lnTo>
                    <a:pt x="35714" y="361306"/>
                  </a:lnTo>
                  <a:lnTo>
                    <a:pt x="42667" y="414720"/>
                  </a:lnTo>
                  <a:lnTo>
                    <a:pt x="48261" y="472991"/>
                  </a:lnTo>
                  <a:lnTo>
                    <a:pt x="50574" y="477934"/>
                  </a:lnTo>
                  <a:lnTo>
                    <a:pt x="58709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54425" y="779108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177482" y="3120"/>
                  </a:lnTo>
                  <a:lnTo>
                    <a:pt x="116946" y="9065"/>
                  </a:lnTo>
                  <a:lnTo>
                    <a:pt x="57068" y="102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917637" y="894922"/>
              <a:ext cx="31587" cy="168457"/>
            </a:xfrm>
            <a:custGeom>
              <a:avLst/>
              <a:gdLst/>
              <a:ahLst/>
              <a:cxnLst/>
              <a:rect l="0" t="0" r="0" b="0"/>
              <a:pathLst>
                <a:path w="31587" h="168457">
                  <a:moveTo>
                    <a:pt x="0" y="0"/>
                  </a:moveTo>
                  <a:lnTo>
                    <a:pt x="5589" y="58617"/>
                  </a:lnTo>
                  <a:lnTo>
                    <a:pt x="17958" y="111621"/>
                  </a:lnTo>
                  <a:lnTo>
                    <a:pt x="31586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07109" y="73699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983510" y="810694"/>
              <a:ext cx="136671" cy="253973"/>
            </a:xfrm>
            <a:custGeom>
              <a:avLst/>
              <a:gdLst/>
              <a:ahLst/>
              <a:cxnLst/>
              <a:rect l="0" t="0" r="0" b="0"/>
              <a:pathLst>
                <a:path w="136671" h="253973">
                  <a:moveTo>
                    <a:pt x="81526" y="0"/>
                  </a:moveTo>
                  <a:lnTo>
                    <a:pt x="57480" y="9575"/>
                  </a:lnTo>
                  <a:lnTo>
                    <a:pt x="36057" y="27533"/>
                  </a:lnTo>
                  <a:lnTo>
                    <a:pt x="16061" y="54561"/>
                  </a:lnTo>
                  <a:lnTo>
                    <a:pt x="6417" y="74552"/>
                  </a:lnTo>
                  <a:lnTo>
                    <a:pt x="0" y="116716"/>
                  </a:lnTo>
                  <a:lnTo>
                    <a:pt x="3688" y="160664"/>
                  </a:lnTo>
                  <a:lnTo>
                    <a:pt x="17779" y="203322"/>
                  </a:lnTo>
                  <a:lnTo>
                    <a:pt x="33307" y="225286"/>
                  </a:lnTo>
                  <a:lnTo>
                    <a:pt x="51907" y="241677"/>
                  </a:lnTo>
                  <a:lnTo>
                    <a:pt x="71872" y="252861"/>
                  </a:lnTo>
                  <a:lnTo>
                    <a:pt x="82109" y="253972"/>
                  </a:lnTo>
                  <a:lnTo>
                    <a:pt x="102843" y="248967"/>
                  </a:lnTo>
                  <a:lnTo>
                    <a:pt x="110944" y="242017"/>
                  </a:lnTo>
                  <a:lnTo>
                    <a:pt x="123067" y="221817"/>
                  </a:lnTo>
                  <a:lnTo>
                    <a:pt x="136468" y="184136"/>
                  </a:lnTo>
                  <a:lnTo>
                    <a:pt x="136670" y="143336"/>
                  </a:lnTo>
                  <a:lnTo>
                    <a:pt x="123731" y="107201"/>
                  </a:lnTo>
                  <a:lnTo>
                    <a:pt x="84735" y="47871"/>
                  </a:lnTo>
                  <a:lnTo>
                    <a:pt x="4994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065036" y="826177"/>
              <a:ext cx="284271" cy="279316"/>
            </a:xfrm>
            <a:custGeom>
              <a:avLst/>
              <a:gdLst/>
              <a:ahLst/>
              <a:cxnLst/>
              <a:rect l="0" t="0" r="0" b="0"/>
              <a:pathLst>
                <a:path w="284271" h="279316">
                  <a:moveTo>
                    <a:pt x="0" y="5574"/>
                  </a:moveTo>
                  <a:lnTo>
                    <a:pt x="29308" y="40471"/>
                  </a:lnTo>
                  <a:lnTo>
                    <a:pt x="63333" y="101691"/>
                  </a:lnTo>
                  <a:lnTo>
                    <a:pt x="85690" y="156751"/>
                  </a:lnTo>
                  <a:lnTo>
                    <a:pt x="105015" y="215255"/>
                  </a:lnTo>
                  <a:lnTo>
                    <a:pt x="108614" y="226080"/>
                  </a:lnTo>
                  <a:lnTo>
                    <a:pt x="108675" y="229787"/>
                  </a:lnTo>
                  <a:lnTo>
                    <a:pt x="106375" y="228748"/>
                  </a:lnTo>
                  <a:lnTo>
                    <a:pt x="102502" y="224547"/>
                  </a:lnTo>
                  <a:lnTo>
                    <a:pt x="84324" y="171439"/>
                  </a:lnTo>
                  <a:lnTo>
                    <a:pt x="70209" y="117366"/>
                  </a:lnTo>
                  <a:lnTo>
                    <a:pt x="65257" y="75612"/>
                  </a:lnTo>
                  <a:lnTo>
                    <a:pt x="70337" y="50740"/>
                  </a:lnTo>
                  <a:lnTo>
                    <a:pt x="86351" y="20126"/>
                  </a:lnTo>
                  <a:lnTo>
                    <a:pt x="92663" y="11766"/>
                  </a:lnTo>
                  <a:lnTo>
                    <a:pt x="112154" y="2477"/>
                  </a:lnTo>
                  <a:lnTo>
                    <a:pt x="123902" y="0"/>
                  </a:lnTo>
                  <a:lnTo>
                    <a:pt x="146314" y="3486"/>
                  </a:lnTo>
                  <a:lnTo>
                    <a:pt x="189299" y="24789"/>
                  </a:lnTo>
                  <a:lnTo>
                    <a:pt x="215446" y="44672"/>
                  </a:lnTo>
                  <a:lnTo>
                    <a:pt x="238011" y="76560"/>
                  </a:lnTo>
                  <a:lnTo>
                    <a:pt x="262205" y="139892"/>
                  </a:lnTo>
                  <a:lnTo>
                    <a:pt x="270322" y="176393"/>
                  </a:lnTo>
                  <a:lnTo>
                    <a:pt x="278655" y="230649"/>
                  </a:lnTo>
                  <a:lnTo>
                    <a:pt x="284270" y="2793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1568746" y="1410818"/>
            <a:ext cx="1516104" cy="652768"/>
            <a:chOff x="1568746" y="1410818"/>
            <a:chExt cx="1516104" cy="652768"/>
          </a:xfrm>
        </p:grpSpPr>
        <p:sp>
          <p:nvSpPr>
            <p:cNvPr id="48" name="Freeform 47"/>
            <p:cNvSpPr/>
            <p:nvPr/>
          </p:nvSpPr>
          <p:spPr>
            <a:xfrm>
              <a:off x="1649282" y="1589803"/>
              <a:ext cx="30500" cy="473783"/>
            </a:xfrm>
            <a:custGeom>
              <a:avLst/>
              <a:gdLst/>
              <a:ahLst/>
              <a:cxnLst/>
              <a:rect l="0" t="0" r="0" b="0"/>
              <a:pathLst>
                <a:path w="30500" h="473783">
                  <a:moveTo>
                    <a:pt x="24749" y="0"/>
                  </a:moveTo>
                  <a:lnTo>
                    <a:pt x="13296" y="48931"/>
                  </a:lnTo>
                  <a:lnTo>
                    <a:pt x="0" y="102472"/>
                  </a:lnTo>
                  <a:lnTo>
                    <a:pt x="1749" y="155249"/>
                  </a:lnTo>
                  <a:lnTo>
                    <a:pt x="3308" y="210734"/>
                  </a:lnTo>
                  <a:lnTo>
                    <a:pt x="10877" y="273546"/>
                  </a:lnTo>
                  <a:lnTo>
                    <a:pt x="19369" y="335268"/>
                  </a:lnTo>
                  <a:lnTo>
                    <a:pt x="24856" y="394342"/>
                  </a:lnTo>
                  <a:lnTo>
                    <a:pt x="30499" y="435686"/>
                  </a:lnTo>
                  <a:lnTo>
                    <a:pt x="24749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568746" y="1537832"/>
              <a:ext cx="301229" cy="241485"/>
            </a:xfrm>
            <a:custGeom>
              <a:avLst/>
              <a:gdLst/>
              <a:ahLst/>
              <a:cxnLst/>
              <a:rect l="0" t="0" r="0" b="0"/>
              <a:pathLst>
                <a:path w="301229" h="241485">
                  <a:moveTo>
                    <a:pt x="0" y="125670"/>
                  </a:moveTo>
                  <a:lnTo>
                    <a:pt x="0" y="103313"/>
                  </a:lnTo>
                  <a:lnTo>
                    <a:pt x="6239" y="86098"/>
                  </a:lnTo>
                  <a:lnTo>
                    <a:pt x="29308" y="55982"/>
                  </a:lnTo>
                  <a:lnTo>
                    <a:pt x="55087" y="34572"/>
                  </a:lnTo>
                  <a:lnTo>
                    <a:pt x="113940" y="10801"/>
                  </a:lnTo>
                  <a:lnTo>
                    <a:pt x="149963" y="2728"/>
                  </a:lnTo>
                  <a:lnTo>
                    <a:pt x="204057" y="0"/>
                  </a:lnTo>
                  <a:lnTo>
                    <a:pt x="240225" y="5116"/>
                  </a:lnTo>
                  <a:lnTo>
                    <a:pt x="267580" y="19631"/>
                  </a:lnTo>
                  <a:lnTo>
                    <a:pt x="290503" y="38749"/>
                  </a:lnTo>
                  <a:lnTo>
                    <a:pt x="298738" y="58573"/>
                  </a:lnTo>
                  <a:lnTo>
                    <a:pt x="301228" y="81811"/>
                  </a:lnTo>
                  <a:lnTo>
                    <a:pt x="290286" y="141558"/>
                  </a:lnTo>
                  <a:lnTo>
                    <a:pt x="268647" y="186650"/>
                  </a:lnTo>
                  <a:lnTo>
                    <a:pt x="255489" y="203855"/>
                  </a:lnTo>
                  <a:lnTo>
                    <a:pt x="229338" y="221106"/>
                  </a:lnTo>
                  <a:lnTo>
                    <a:pt x="180655" y="236245"/>
                  </a:lnTo>
                  <a:lnTo>
                    <a:pt x="126342" y="2414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1911438" y="1593203"/>
              <a:ext cx="120563" cy="167472"/>
            </a:xfrm>
            <a:custGeom>
              <a:avLst/>
              <a:gdLst/>
              <a:ahLst/>
              <a:cxnLst/>
              <a:rect l="0" t="0" r="0" b="0"/>
              <a:pathLst>
                <a:path w="120563" h="167472">
                  <a:moveTo>
                    <a:pt x="15277" y="80828"/>
                  </a:moveTo>
                  <a:lnTo>
                    <a:pt x="18396" y="123519"/>
                  </a:lnTo>
                  <a:lnTo>
                    <a:pt x="30895" y="167471"/>
                  </a:lnTo>
                  <a:lnTo>
                    <a:pt x="14753" y="108305"/>
                  </a:lnTo>
                  <a:lnTo>
                    <a:pt x="0" y="50088"/>
                  </a:lnTo>
                  <a:lnTo>
                    <a:pt x="1858" y="28561"/>
                  </a:lnTo>
                  <a:lnTo>
                    <a:pt x="6331" y="20247"/>
                  </a:lnTo>
                  <a:lnTo>
                    <a:pt x="20659" y="7889"/>
                  </a:lnTo>
                  <a:lnTo>
                    <a:pt x="41846" y="1617"/>
                  </a:lnTo>
                  <a:lnTo>
                    <a:pt x="66859" y="0"/>
                  </a:lnTo>
                  <a:lnTo>
                    <a:pt x="120562" y="7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078146" y="1605270"/>
              <a:ext cx="156878" cy="177970"/>
            </a:xfrm>
            <a:custGeom>
              <a:avLst/>
              <a:gdLst/>
              <a:ahLst/>
              <a:cxnLst/>
              <a:rect l="0" t="0" r="0" b="0"/>
              <a:pathLst>
                <a:path w="156878" h="177970">
                  <a:moveTo>
                    <a:pt x="101253" y="5590"/>
                  </a:moveTo>
                  <a:lnTo>
                    <a:pt x="84485" y="0"/>
                  </a:lnTo>
                  <a:lnTo>
                    <a:pt x="66894" y="3496"/>
                  </a:lnTo>
                  <a:lnTo>
                    <a:pt x="48547" y="14018"/>
                  </a:lnTo>
                  <a:lnTo>
                    <a:pt x="10460" y="53753"/>
                  </a:lnTo>
                  <a:lnTo>
                    <a:pt x="2408" y="74569"/>
                  </a:lnTo>
                  <a:lnTo>
                    <a:pt x="0" y="98248"/>
                  </a:lnTo>
                  <a:lnTo>
                    <a:pt x="2829" y="120471"/>
                  </a:lnTo>
                  <a:lnTo>
                    <a:pt x="11105" y="138926"/>
                  </a:lnTo>
                  <a:lnTo>
                    <a:pt x="16588" y="147123"/>
                  </a:lnTo>
                  <a:lnTo>
                    <a:pt x="32038" y="159350"/>
                  </a:lnTo>
                  <a:lnTo>
                    <a:pt x="70553" y="176732"/>
                  </a:lnTo>
                  <a:lnTo>
                    <a:pt x="91118" y="177969"/>
                  </a:lnTo>
                  <a:lnTo>
                    <a:pt x="110786" y="173450"/>
                  </a:lnTo>
                  <a:lnTo>
                    <a:pt x="127327" y="163642"/>
                  </a:lnTo>
                  <a:lnTo>
                    <a:pt x="139357" y="148365"/>
                  </a:lnTo>
                  <a:lnTo>
                    <a:pt x="156613" y="109961"/>
                  </a:lnTo>
                  <a:lnTo>
                    <a:pt x="156877" y="99737"/>
                  </a:lnTo>
                  <a:lnTo>
                    <a:pt x="140019" y="47624"/>
                  </a:lnTo>
                  <a:lnTo>
                    <a:pt x="126671" y="32850"/>
                  </a:lnTo>
                  <a:lnTo>
                    <a:pt x="109040" y="23555"/>
                  </a:lnTo>
                  <a:lnTo>
                    <a:pt x="69667" y="16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247509" y="1421347"/>
              <a:ext cx="209355" cy="377923"/>
            </a:xfrm>
            <a:custGeom>
              <a:avLst/>
              <a:gdLst/>
              <a:ahLst/>
              <a:cxnLst/>
              <a:rect l="0" t="0" r="0" b="0"/>
              <a:pathLst>
                <a:path w="209355" h="377923">
                  <a:moveTo>
                    <a:pt x="5589" y="0"/>
                  </a:moveTo>
                  <a:lnTo>
                    <a:pt x="0" y="16767"/>
                  </a:lnTo>
                  <a:lnTo>
                    <a:pt x="3272" y="64620"/>
                  </a:lnTo>
                  <a:lnTo>
                    <a:pt x="6072" y="118192"/>
                  </a:lnTo>
                  <a:lnTo>
                    <a:pt x="13791" y="169291"/>
                  </a:lnTo>
                  <a:lnTo>
                    <a:pt x="23760" y="222303"/>
                  </a:lnTo>
                  <a:lnTo>
                    <a:pt x="33502" y="284211"/>
                  </a:lnTo>
                  <a:lnTo>
                    <a:pt x="34916" y="322726"/>
                  </a:lnTo>
                  <a:lnTo>
                    <a:pt x="31102" y="345815"/>
                  </a:lnTo>
                  <a:lnTo>
                    <a:pt x="29616" y="348696"/>
                  </a:lnTo>
                  <a:lnTo>
                    <a:pt x="28626" y="345938"/>
                  </a:lnTo>
                  <a:lnTo>
                    <a:pt x="27037" y="302300"/>
                  </a:lnTo>
                  <a:lnTo>
                    <a:pt x="33059" y="277075"/>
                  </a:lnTo>
                  <a:lnTo>
                    <a:pt x="37940" y="265435"/>
                  </a:lnTo>
                  <a:lnTo>
                    <a:pt x="55842" y="246263"/>
                  </a:lnTo>
                  <a:lnTo>
                    <a:pt x="79397" y="232282"/>
                  </a:lnTo>
                  <a:lnTo>
                    <a:pt x="105463" y="226069"/>
                  </a:lnTo>
                  <a:lnTo>
                    <a:pt x="129526" y="229546"/>
                  </a:lnTo>
                  <a:lnTo>
                    <a:pt x="173570" y="250843"/>
                  </a:lnTo>
                  <a:lnTo>
                    <a:pt x="188652" y="267073"/>
                  </a:lnTo>
                  <a:lnTo>
                    <a:pt x="207866" y="306089"/>
                  </a:lnTo>
                  <a:lnTo>
                    <a:pt x="209354" y="329842"/>
                  </a:lnTo>
                  <a:lnTo>
                    <a:pt x="208113" y="342727"/>
                  </a:lnTo>
                  <a:lnTo>
                    <a:pt x="203776" y="352487"/>
                  </a:lnTo>
                  <a:lnTo>
                    <a:pt x="189598" y="366451"/>
                  </a:lnTo>
                  <a:lnTo>
                    <a:pt x="168479" y="373437"/>
                  </a:lnTo>
                  <a:lnTo>
                    <a:pt x="116794" y="377922"/>
                  </a:lnTo>
                  <a:lnTo>
                    <a:pt x="81043" y="373109"/>
                  </a:lnTo>
                  <a:lnTo>
                    <a:pt x="53812" y="358685"/>
                  </a:lnTo>
                  <a:lnTo>
                    <a:pt x="26646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68131" y="1410818"/>
              <a:ext cx="216678" cy="380793"/>
            </a:xfrm>
            <a:custGeom>
              <a:avLst/>
              <a:gdLst/>
              <a:ahLst/>
              <a:cxnLst/>
              <a:rect l="0" t="0" r="0" b="0"/>
              <a:pathLst>
                <a:path w="216678" h="380793">
                  <a:moveTo>
                    <a:pt x="6066" y="0"/>
                  </a:moveTo>
                  <a:lnTo>
                    <a:pt x="0" y="34792"/>
                  </a:lnTo>
                  <a:lnTo>
                    <a:pt x="4918" y="81409"/>
                  </a:lnTo>
                  <a:lnTo>
                    <a:pt x="12615" y="136815"/>
                  </a:lnTo>
                  <a:lnTo>
                    <a:pt x="18928" y="195525"/>
                  </a:lnTo>
                  <a:lnTo>
                    <a:pt x="25504" y="258031"/>
                  </a:lnTo>
                  <a:lnTo>
                    <a:pt x="32232" y="311850"/>
                  </a:lnTo>
                  <a:lnTo>
                    <a:pt x="35411" y="365843"/>
                  </a:lnTo>
                  <a:lnTo>
                    <a:pt x="33818" y="366728"/>
                  </a:lnTo>
                  <a:lnTo>
                    <a:pt x="31586" y="363808"/>
                  </a:lnTo>
                  <a:lnTo>
                    <a:pt x="32438" y="359522"/>
                  </a:lnTo>
                  <a:lnTo>
                    <a:pt x="56823" y="323584"/>
                  </a:lnTo>
                  <a:lnTo>
                    <a:pt x="73078" y="310322"/>
                  </a:lnTo>
                  <a:lnTo>
                    <a:pt x="135864" y="281589"/>
                  </a:lnTo>
                  <a:lnTo>
                    <a:pt x="193477" y="248821"/>
                  </a:lnTo>
                  <a:lnTo>
                    <a:pt x="210632" y="234980"/>
                  </a:lnTo>
                  <a:lnTo>
                    <a:pt x="214973" y="226843"/>
                  </a:lnTo>
                  <a:lnTo>
                    <a:pt x="216677" y="208444"/>
                  </a:lnTo>
                  <a:lnTo>
                    <a:pt x="213153" y="200964"/>
                  </a:lnTo>
                  <a:lnTo>
                    <a:pt x="199880" y="189533"/>
                  </a:lnTo>
                  <a:lnTo>
                    <a:pt x="191427" y="187187"/>
                  </a:lnTo>
                  <a:lnTo>
                    <a:pt x="161593" y="189474"/>
                  </a:lnTo>
                  <a:lnTo>
                    <a:pt x="125977" y="198730"/>
                  </a:lnTo>
                  <a:lnTo>
                    <a:pt x="107713" y="209597"/>
                  </a:lnTo>
                  <a:lnTo>
                    <a:pt x="101906" y="219280"/>
                  </a:lnTo>
                  <a:lnTo>
                    <a:pt x="86234" y="282181"/>
                  </a:lnTo>
                  <a:lnTo>
                    <a:pt x="85760" y="304399"/>
                  </a:lnTo>
                  <a:lnTo>
                    <a:pt x="95189" y="339757"/>
                  </a:lnTo>
                  <a:lnTo>
                    <a:pt x="100576" y="352847"/>
                  </a:lnTo>
                  <a:lnTo>
                    <a:pt x="119040" y="370510"/>
                  </a:lnTo>
                  <a:lnTo>
                    <a:pt x="130515" y="376858"/>
                  </a:lnTo>
                  <a:lnTo>
                    <a:pt x="152623" y="380792"/>
                  </a:lnTo>
                  <a:lnTo>
                    <a:pt x="171808" y="378641"/>
                  </a:lnTo>
                  <a:lnTo>
                    <a:pt x="195578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726880" y="1569053"/>
              <a:ext cx="251253" cy="283963"/>
            </a:xfrm>
            <a:custGeom>
              <a:avLst/>
              <a:gdLst/>
              <a:ahLst/>
              <a:cxnLst/>
              <a:rect l="0" t="0" r="0" b="0"/>
              <a:pathLst>
                <a:path w="251253" h="283963">
                  <a:moveTo>
                    <a:pt x="0" y="73392"/>
                  </a:moveTo>
                  <a:lnTo>
                    <a:pt x="0" y="122323"/>
                  </a:lnTo>
                  <a:lnTo>
                    <a:pt x="5590" y="181453"/>
                  </a:lnTo>
                  <a:lnTo>
                    <a:pt x="15619" y="221600"/>
                  </a:lnTo>
                  <a:lnTo>
                    <a:pt x="11130" y="167478"/>
                  </a:lnTo>
                  <a:lnTo>
                    <a:pt x="10648" y="106578"/>
                  </a:lnTo>
                  <a:lnTo>
                    <a:pt x="16142" y="49142"/>
                  </a:lnTo>
                  <a:lnTo>
                    <a:pt x="21290" y="38508"/>
                  </a:lnTo>
                  <a:lnTo>
                    <a:pt x="36368" y="23573"/>
                  </a:lnTo>
                  <a:lnTo>
                    <a:pt x="44133" y="22632"/>
                  </a:lnTo>
                  <a:lnTo>
                    <a:pt x="51649" y="25514"/>
                  </a:lnTo>
                  <a:lnTo>
                    <a:pt x="73405" y="46338"/>
                  </a:lnTo>
                  <a:lnTo>
                    <a:pt x="91550" y="74735"/>
                  </a:lnTo>
                  <a:lnTo>
                    <a:pt x="96128" y="84816"/>
                  </a:lnTo>
                  <a:lnTo>
                    <a:pt x="99181" y="86857"/>
                  </a:lnTo>
                  <a:lnTo>
                    <a:pt x="101216" y="83539"/>
                  </a:lnTo>
                  <a:lnTo>
                    <a:pt x="114325" y="40370"/>
                  </a:lnTo>
                  <a:lnTo>
                    <a:pt x="125291" y="20111"/>
                  </a:lnTo>
                  <a:lnTo>
                    <a:pt x="141083" y="5648"/>
                  </a:lnTo>
                  <a:lnTo>
                    <a:pt x="150207" y="153"/>
                  </a:lnTo>
                  <a:lnTo>
                    <a:pt x="159800" y="0"/>
                  </a:lnTo>
                  <a:lnTo>
                    <a:pt x="179817" y="9188"/>
                  </a:lnTo>
                  <a:lnTo>
                    <a:pt x="205228" y="34092"/>
                  </a:lnTo>
                  <a:lnTo>
                    <a:pt x="230462" y="92625"/>
                  </a:lnTo>
                  <a:lnTo>
                    <a:pt x="245435" y="141792"/>
                  </a:lnTo>
                  <a:lnTo>
                    <a:pt x="251252" y="203800"/>
                  </a:lnTo>
                  <a:lnTo>
                    <a:pt x="249282" y="256082"/>
                  </a:lnTo>
                  <a:lnTo>
                    <a:pt x="242156" y="2839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063792" y="1789844"/>
              <a:ext cx="21058" cy="31587"/>
            </a:xfrm>
            <a:custGeom>
              <a:avLst/>
              <a:gdLst/>
              <a:ahLst/>
              <a:cxnLst/>
              <a:rect l="0" t="0" r="0" b="0"/>
              <a:pathLst>
                <a:path w="21058" h="31587">
                  <a:moveTo>
                    <a:pt x="0" y="0"/>
                  </a:moveTo>
                  <a:lnTo>
                    <a:pt x="14472" y="15641"/>
                  </a:lnTo>
                  <a:lnTo>
                    <a:pt x="21057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059667" y="2800580"/>
            <a:ext cx="2246696" cy="579068"/>
            <a:chOff x="3059667" y="2800580"/>
            <a:chExt cx="2246696" cy="579068"/>
          </a:xfrm>
        </p:grpSpPr>
        <p:sp>
          <p:nvSpPr>
            <p:cNvPr id="57" name="Freeform 56"/>
            <p:cNvSpPr/>
            <p:nvPr/>
          </p:nvSpPr>
          <p:spPr>
            <a:xfrm>
              <a:off x="3059667" y="2800580"/>
              <a:ext cx="35616" cy="568540"/>
            </a:xfrm>
            <a:custGeom>
              <a:avLst/>
              <a:gdLst/>
              <a:ahLst/>
              <a:cxnLst/>
              <a:rect l="0" t="0" r="0" b="0"/>
              <a:pathLst>
                <a:path w="35616" h="568540">
                  <a:moveTo>
                    <a:pt x="14654" y="0"/>
                  </a:moveTo>
                  <a:lnTo>
                    <a:pt x="0" y="49552"/>
                  </a:lnTo>
                  <a:lnTo>
                    <a:pt x="2773" y="107998"/>
                  </a:lnTo>
                  <a:lnTo>
                    <a:pt x="9448" y="161973"/>
                  </a:lnTo>
                  <a:lnTo>
                    <a:pt x="22302" y="223364"/>
                  </a:lnTo>
                  <a:lnTo>
                    <a:pt x="30202" y="283287"/>
                  </a:lnTo>
                  <a:lnTo>
                    <a:pt x="34623" y="343044"/>
                  </a:lnTo>
                  <a:lnTo>
                    <a:pt x="35389" y="389291"/>
                  </a:lnTo>
                  <a:lnTo>
                    <a:pt x="35615" y="450958"/>
                  </a:lnTo>
                  <a:lnTo>
                    <a:pt x="34513" y="506144"/>
                  </a:lnTo>
                  <a:lnTo>
                    <a:pt x="25182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211994" y="2825004"/>
              <a:ext cx="459749" cy="520112"/>
            </a:xfrm>
            <a:custGeom>
              <a:avLst/>
              <a:gdLst/>
              <a:ahLst/>
              <a:cxnLst/>
              <a:rect l="0" t="0" r="0" b="0"/>
              <a:pathLst>
                <a:path w="459749" h="520112">
                  <a:moveTo>
                    <a:pt x="220296" y="7161"/>
                  </a:moveTo>
                  <a:lnTo>
                    <a:pt x="166421" y="25120"/>
                  </a:lnTo>
                  <a:lnTo>
                    <a:pt x="136872" y="36529"/>
                  </a:lnTo>
                  <a:lnTo>
                    <a:pt x="92442" y="73044"/>
                  </a:lnTo>
                  <a:lnTo>
                    <a:pt x="52565" y="131665"/>
                  </a:lnTo>
                  <a:lnTo>
                    <a:pt x="23907" y="180843"/>
                  </a:lnTo>
                  <a:lnTo>
                    <a:pt x="8338" y="227339"/>
                  </a:lnTo>
                  <a:lnTo>
                    <a:pt x="1906" y="283749"/>
                  </a:lnTo>
                  <a:lnTo>
                    <a:pt x="0" y="333738"/>
                  </a:lnTo>
                  <a:lnTo>
                    <a:pt x="5024" y="383775"/>
                  </a:lnTo>
                  <a:lnTo>
                    <a:pt x="25608" y="443509"/>
                  </a:lnTo>
                  <a:lnTo>
                    <a:pt x="46537" y="478041"/>
                  </a:lnTo>
                  <a:lnTo>
                    <a:pt x="64691" y="495641"/>
                  </a:lnTo>
                  <a:lnTo>
                    <a:pt x="100231" y="513115"/>
                  </a:lnTo>
                  <a:lnTo>
                    <a:pt x="140397" y="520111"/>
                  </a:lnTo>
                  <a:lnTo>
                    <a:pt x="197061" y="514070"/>
                  </a:lnTo>
                  <a:lnTo>
                    <a:pt x="260247" y="498493"/>
                  </a:lnTo>
                  <a:lnTo>
                    <a:pt x="297644" y="479904"/>
                  </a:lnTo>
                  <a:lnTo>
                    <a:pt x="353184" y="438476"/>
                  </a:lnTo>
                  <a:lnTo>
                    <a:pt x="402132" y="391144"/>
                  </a:lnTo>
                  <a:lnTo>
                    <a:pt x="430736" y="339160"/>
                  </a:lnTo>
                  <a:lnTo>
                    <a:pt x="453327" y="278502"/>
                  </a:lnTo>
                  <a:lnTo>
                    <a:pt x="459748" y="224429"/>
                  </a:lnTo>
                  <a:lnTo>
                    <a:pt x="456061" y="169543"/>
                  </a:lnTo>
                  <a:lnTo>
                    <a:pt x="443165" y="109340"/>
                  </a:lnTo>
                  <a:lnTo>
                    <a:pt x="405839" y="48849"/>
                  </a:lnTo>
                  <a:lnTo>
                    <a:pt x="392056" y="28029"/>
                  </a:lnTo>
                  <a:lnTo>
                    <a:pt x="371893" y="13316"/>
                  </a:lnTo>
                  <a:lnTo>
                    <a:pt x="347334" y="4048"/>
                  </a:lnTo>
                  <a:lnTo>
                    <a:pt x="307200" y="0"/>
                  </a:lnTo>
                  <a:lnTo>
                    <a:pt x="254836" y="540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21886" y="2969036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105285" y="0"/>
                  </a:moveTo>
                  <a:lnTo>
                    <a:pt x="89644" y="17981"/>
                  </a:lnTo>
                  <a:lnTo>
                    <a:pt x="58442" y="73184"/>
                  </a:lnTo>
                  <a:lnTo>
                    <a:pt x="13576" y="13132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00829" y="2990093"/>
              <a:ext cx="157928" cy="157928"/>
            </a:xfrm>
            <a:custGeom>
              <a:avLst/>
              <a:gdLst/>
              <a:ahLst/>
              <a:cxnLst/>
              <a:rect l="0" t="0" r="0" b="0"/>
              <a:pathLst>
                <a:path w="157928" h="157928">
                  <a:moveTo>
                    <a:pt x="0" y="0"/>
                  </a:moveTo>
                  <a:lnTo>
                    <a:pt x="42662" y="54114"/>
                  </a:lnTo>
                  <a:lnTo>
                    <a:pt x="66452" y="81545"/>
                  </a:lnTo>
                  <a:lnTo>
                    <a:pt x="129568" y="139105"/>
                  </a:lnTo>
                  <a:lnTo>
                    <a:pt x="157927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654463" y="2895336"/>
              <a:ext cx="30719" cy="484312"/>
            </a:xfrm>
            <a:custGeom>
              <a:avLst/>
              <a:gdLst/>
              <a:ahLst/>
              <a:cxnLst/>
              <a:rect l="0" t="0" r="0" b="0"/>
              <a:pathLst>
                <a:path w="30719" h="484312">
                  <a:moveTo>
                    <a:pt x="20190" y="0"/>
                  </a:moveTo>
                  <a:lnTo>
                    <a:pt x="9011" y="16768"/>
                  </a:lnTo>
                  <a:lnTo>
                    <a:pt x="2060" y="55142"/>
                  </a:lnTo>
                  <a:lnTo>
                    <a:pt x="0" y="109145"/>
                  </a:lnTo>
                  <a:lnTo>
                    <a:pt x="6540" y="166230"/>
                  </a:lnTo>
                  <a:lnTo>
                    <a:pt x="9044" y="221352"/>
                  </a:lnTo>
                  <a:lnTo>
                    <a:pt x="16816" y="284087"/>
                  </a:lnTo>
                  <a:lnTo>
                    <a:pt x="22642" y="343808"/>
                  </a:lnTo>
                  <a:lnTo>
                    <a:pt x="28325" y="399007"/>
                  </a:lnTo>
                  <a:lnTo>
                    <a:pt x="30009" y="446168"/>
                  </a:lnTo>
                  <a:lnTo>
                    <a:pt x="30718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430397" y="2863751"/>
              <a:ext cx="286371" cy="327949"/>
            </a:xfrm>
            <a:custGeom>
              <a:avLst/>
              <a:gdLst/>
              <a:ahLst/>
              <a:cxnLst/>
              <a:rect l="0" t="0" r="0" b="0"/>
              <a:pathLst>
                <a:path w="286371" h="327949">
                  <a:moveTo>
                    <a:pt x="286370" y="221098"/>
                  </a:moveTo>
                  <a:lnTo>
                    <a:pt x="243678" y="224218"/>
                  </a:lnTo>
                  <a:lnTo>
                    <a:pt x="183131" y="247462"/>
                  </a:lnTo>
                  <a:lnTo>
                    <a:pt x="119801" y="275407"/>
                  </a:lnTo>
                  <a:lnTo>
                    <a:pt x="60306" y="306008"/>
                  </a:lnTo>
                  <a:lnTo>
                    <a:pt x="32215" y="323466"/>
                  </a:lnTo>
                  <a:lnTo>
                    <a:pt x="22176" y="327948"/>
                  </a:lnTo>
                  <a:lnTo>
                    <a:pt x="14315" y="327426"/>
                  </a:lnTo>
                  <a:lnTo>
                    <a:pt x="7904" y="323569"/>
                  </a:lnTo>
                  <a:lnTo>
                    <a:pt x="2459" y="317488"/>
                  </a:lnTo>
                  <a:lnTo>
                    <a:pt x="0" y="308755"/>
                  </a:lnTo>
                  <a:lnTo>
                    <a:pt x="4458" y="257997"/>
                  </a:lnTo>
                  <a:lnTo>
                    <a:pt x="16604" y="203171"/>
                  </a:lnTo>
                  <a:lnTo>
                    <a:pt x="30268" y="144074"/>
                  </a:lnTo>
                  <a:lnTo>
                    <a:pt x="41113" y="93060"/>
                  </a:lnTo>
                  <a:lnTo>
                    <a:pt x="43602" y="38269"/>
                  </a:lnTo>
                  <a:lnTo>
                    <a:pt x="442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158963" y="3005561"/>
              <a:ext cx="84229" cy="5590"/>
            </a:xfrm>
            <a:custGeom>
              <a:avLst/>
              <a:gdLst/>
              <a:ahLst/>
              <a:cxnLst/>
              <a:rect l="0" t="0" r="0" b="0"/>
              <a:pathLst>
                <a:path w="84229" h="5590">
                  <a:moveTo>
                    <a:pt x="84228" y="5589"/>
                  </a:moveTo>
                  <a:lnTo>
                    <a:pt x="67461" y="0"/>
                  </a:lnTo>
                  <a:lnTo>
                    <a:pt x="49870" y="375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169492" y="3126963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109314" y="7236"/>
                  </a:lnTo>
                  <a:lnTo>
                    <a:pt x="56211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550348" y="2632124"/>
            <a:ext cx="839776" cy="642239"/>
            <a:chOff x="5550348" y="2632124"/>
            <a:chExt cx="839776" cy="642239"/>
          </a:xfrm>
        </p:grpSpPr>
        <p:sp>
          <p:nvSpPr>
            <p:cNvPr id="66" name="Freeform 65"/>
            <p:cNvSpPr/>
            <p:nvPr/>
          </p:nvSpPr>
          <p:spPr>
            <a:xfrm>
              <a:off x="5811730" y="2632124"/>
              <a:ext cx="31587" cy="642239"/>
            </a:xfrm>
            <a:custGeom>
              <a:avLst/>
              <a:gdLst/>
              <a:ahLst/>
              <a:cxnLst/>
              <a:rect l="0" t="0" r="0" b="0"/>
              <a:pathLst>
                <a:path w="31587" h="642239">
                  <a:moveTo>
                    <a:pt x="0" y="0"/>
                  </a:moveTo>
                  <a:lnTo>
                    <a:pt x="0" y="48931"/>
                  </a:lnTo>
                  <a:lnTo>
                    <a:pt x="5590" y="102472"/>
                  </a:lnTo>
                  <a:lnTo>
                    <a:pt x="10723" y="155249"/>
                  </a:lnTo>
                  <a:lnTo>
                    <a:pt x="16306" y="195608"/>
                  </a:lnTo>
                  <a:lnTo>
                    <a:pt x="17110" y="257689"/>
                  </a:lnTo>
                  <a:lnTo>
                    <a:pt x="20277" y="312641"/>
                  </a:lnTo>
                  <a:lnTo>
                    <a:pt x="20904" y="368556"/>
                  </a:lnTo>
                  <a:lnTo>
                    <a:pt x="21012" y="419987"/>
                  </a:lnTo>
                  <a:lnTo>
                    <a:pt x="22207" y="462742"/>
                  </a:lnTo>
                  <a:lnTo>
                    <a:pt x="28287" y="525103"/>
                  </a:lnTo>
                  <a:lnTo>
                    <a:pt x="30608" y="579976"/>
                  </a:lnTo>
                  <a:lnTo>
                    <a:pt x="31586" y="6422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550348" y="2726880"/>
              <a:ext cx="335083" cy="424008"/>
            </a:xfrm>
            <a:custGeom>
              <a:avLst/>
              <a:gdLst/>
              <a:ahLst/>
              <a:cxnLst/>
              <a:rect l="0" t="0" r="0" b="0"/>
              <a:pathLst>
                <a:path w="335083" h="424008">
                  <a:moveTo>
                    <a:pt x="335082" y="242156"/>
                  </a:moveTo>
                  <a:lnTo>
                    <a:pt x="279941" y="271464"/>
                  </a:lnTo>
                  <a:lnTo>
                    <a:pt x="225317" y="298551"/>
                  </a:lnTo>
                  <a:lnTo>
                    <a:pt x="164909" y="334377"/>
                  </a:lnTo>
                  <a:lnTo>
                    <a:pt x="112951" y="366957"/>
                  </a:lnTo>
                  <a:lnTo>
                    <a:pt x="49451" y="407357"/>
                  </a:lnTo>
                  <a:lnTo>
                    <a:pt x="8430" y="424007"/>
                  </a:lnTo>
                  <a:lnTo>
                    <a:pt x="2670" y="421882"/>
                  </a:lnTo>
                  <a:lnTo>
                    <a:pt x="0" y="415785"/>
                  </a:lnTo>
                  <a:lnTo>
                    <a:pt x="1832" y="384849"/>
                  </a:lnTo>
                  <a:lnTo>
                    <a:pt x="12931" y="326884"/>
                  </a:lnTo>
                  <a:lnTo>
                    <a:pt x="28540" y="276359"/>
                  </a:lnTo>
                  <a:lnTo>
                    <a:pt x="46370" y="221356"/>
                  </a:lnTo>
                  <a:lnTo>
                    <a:pt x="58725" y="173472"/>
                  </a:lnTo>
                  <a:lnTo>
                    <a:pt x="75514" y="122239"/>
                  </a:lnTo>
                  <a:lnTo>
                    <a:pt x="87247" y="71184"/>
                  </a:lnTo>
                  <a:lnTo>
                    <a:pt x="91805" y="20777"/>
                  </a:lnTo>
                  <a:lnTo>
                    <a:pt x="929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31629" y="2733496"/>
              <a:ext cx="458495" cy="485760"/>
            </a:xfrm>
            <a:custGeom>
              <a:avLst/>
              <a:gdLst/>
              <a:ahLst/>
              <a:cxnLst/>
              <a:rect l="0" t="0" r="0" b="0"/>
              <a:pathLst>
                <a:path w="458495" h="485760">
                  <a:moveTo>
                    <a:pt x="280184" y="24970"/>
                  </a:moveTo>
                  <a:lnTo>
                    <a:pt x="253798" y="9329"/>
                  </a:lnTo>
                  <a:lnTo>
                    <a:pt x="230633" y="1251"/>
                  </a:lnTo>
                  <a:lnTo>
                    <a:pt x="207859" y="0"/>
                  </a:lnTo>
                  <a:lnTo>
                    <a:pt x="172187" y="8993"/>
                  </a:lnTo>
                  <a:lnTo>
                    <a:pt x="146787" y="21379"/>
                  </a:lnTo>
                  <a:lnTo>
                    <a:pt x="96718" y="62408"/>
                  </a:lnTo>
                  <a:lnTo>
                    <a:pt x="56300" y="118302"/>
                  </a:lnTo>
                  <a:lnTo>
                    <a:pt x="39130" y="141320"/>
                  </a:lnTo>
                  <a:lnTo>
                    <a:pt x="14531" y="202408"/>
                  </a:lnTo>
                  <a:lnTo>
                    <a:pt x="805" y="248103"/>
                  </a:lnTo>
                  <a:lnTo>
                    <a:pt x="0" y="311028"/>
                  </a:lnTo>
                  <a:lnTo>
                    <a:pt x="10760" y="374193"/>
                  </a:lnTo>
                  <a:lnTo>
                    <a:pt x="20720" y="411933"/>
                  </a:lnTo>
                  <a:lnTo>
                    <a:pt x="42259" y="445342"/>
                  </a:lnTo>
                  <a:lnTo>
                    <a:pt x="64085" y="460587"/>
                  </a:lnTo>
                  <a:lnTo>
                    <a:pt x="110636" y="479905"/>
                  </a:lnTo>
                  <a:lnTo>
                    <a:pt x="154169" y="485759"/>
                  </a:lnTo>
                  <a:lnTo>
                    <a:pt x="198523" y="481904"/>
                  </a:lnTo>
                  <a:lnTo>
                    <a:pt x="255431" y="461716"/>
                  </a:lnTo>
                  <a:lnTo>
                    <a:pt x="314605" y="428307"/>
                  </a:lnTo>
                  <a:lnTo>
                    <a:pt x="375190" y="371772"/>
                  </a:lnTo>
                  <a:lnTo>
                    <a:pt x="416163" y="324897"/>
                  </a:lnTo>
                  <a:lnTo>
                    <a:pt x="439365" y="273078"/>
                  </a:lnTo>
                  <a:lnTo>
                    <a:pt x="455752" y="212147"/>
                  </a:lnTo>
                  <a:lnTo>
                    <a:pt x="458494" y="157869"/>
                  </a:lnTo>
                  <a:lnTo>
                    <a:pt x="456696" y="103258"/>
                  </a:lnTo>
                  <a:lnTo>
                    <a:pt x="442318" y="69613"/>
                  </a:lnTo>
                  <a:lnTo>
                    <a:pt x="422070" y="44307"/>
                  </a:lnTo>
                  <a:lnTo>
                    <a:pt x="393195" y="23160"/>
                  </a:lnTo>
                  <a:lnTo>
                    <a:pt x="354353" y="10136"/>
                  </a:lnTo>
                  <a:lnTo>
                    <a:pt x="306319" y="5757"/>
                  </a:lnTo>
                  <a:lnTo>
                    <a:pt x="256212" y="6799"/>
                  </a:lnTo>
                  <a:lnTo>
                    <a:pt x="206126" y="23807"/>
                  </a:lnTo>
                  <a:lnTo>
                    <a:pt x="185428" y="35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5839829" y="3457104"/>
            <a:ext cx="214058" cy="754296"/>
            <a:chOff x="5839829" y="3457104"/>
            <a:chExt cx="214058" cy="754296"/>
          </a:xfrm>
        </p:grpSpPr>
        <p:sp>
          <p:nvSpPr>
            <p:cNvPr id="70" name="Freeform 69"/>
            <p:cNvSpPr/>
            <p:nvPr/>
          </p:nvSpPr>
          <p:spPr>
            <a:xfrm>
              <a:off x="5839829" y="3457104"/>
              <a:ext cx="182472" cy="322627"/>
            </a:xfrm>
            <a:custGeom>
              <a:avLst/>
              <a:gdLst/>
              <a:ahLst/>
              <a:cxnLst/>
              <a:rect l="0" t="0" r="0" b="0"/>
              <a:pathLst>
                <a:path w="182472" h="322627">
                  <a:moveTo>
                    <a:pt x="66658" y="38357"/>
                  </a:moveTo>
                  <a:lnTo>
                    <a:pt x="46414" y="96974"/>
                  </a:lnTo>
                  <a:lnTo>
                    <a:pt x="25113" y="153570"/>
                  </a:lnTo>
                  <a:lnTo>
                    <a:pt x="7071" y="206734"/>
                  </a:lnTo>
                  <a:lnTo>
                    <a:pt x="11" y="227835"/>
                  </a:lnTo>
                  <a:lnTo>
                    <a:pt x="0" y="231356"/>
                  </a:lnTo>
                  <a:lnTo>
                    <a:pt x="2332" y="230194"/>
                  </a:lnTo>
                  <a:lnTo>
                    <a:pt x="9993" y="219544"/>
                  </a:lnTo>
                  <a:lnTo>
                    <a:pt x="27986" y="168542"/>
                  </a:lnTo>
                  <a:lnTo>
                    <a:pt x="42078" y="116108"/>
                  </a:lnTo>
                  <a:lnTo>
                    <a:pt x="65226" y="59947"/>
                  </a:lnTo>
                  <a:lnTo>
                    <a:pt x="96379" y="1879"/>
                  </a:lnTo>
                  <a:lnTo>
                    <a:pt x="101680" y="0"/>
                  </a:lnTo>
                  <a:lnTo>
                    <a:pt x="106384" y="2257"/>
                  </a:lnTo>
                  <a:lnTo>
                    <a:pt x="110689" y="7271"/>
                  </a:lnTo>
                  <a:lnTo>
                    <a:pt x="129619" y="70124"/>
                  </a:lnTo>
                  <a:lnTo>
                    <a:pt x="143825" y="131719"/>
                  </a:lnTo>
                  <a:lnTo>
                    <a:pt x="154383" y="182873"/>
                  </a:lnTo>
                  <a:lnTo>
                    <a:pt x="168431" y="244154"/>
                  </a:lnTo>
                  <a:lnTo>
                    <a:pt x="179351" y="295080"/>
                  </a:lnTo>
                  <a:lnTo>
                    <a:pt x="182471" y="322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878571" y="3590217"/>
              <a:ext cx="175316" cy="621183"/>
            </a:xfrm>
            <a:custGeom>
              <a:avLst/>
              <a:gdLst/>
              <a:ahLst/>
              <a:cxnLst/>
              <a:rect l="0" t="0" r="0" b="0"/>
              <a:pathLst>
                <a:path w="175316" h="621183">
                  <a:moveTo>
                    <a:pt x="38444" y="0"/>
                  </a:moveTo>
                  <a:lnTo>
                    <a:pt x="35325" y="42692"/>
                  </a:lnTo>
                  <a:lnTo>
                    <a:pt x="28892" y="103238"/>
                  </a:lnTo>
                  <a:lnTo>
                    <a:pt x="24989" y="158216"/>
                  </a:lnTo>
                  <a:lnTo>
                    <a:pt x="13300" y="219726"/>
                  </a:lnTo>
                  <a:lnTo>
                    <a:pt x="6962" y="280966"/>
                  </a:lnTo>
                  <a:lnTo>
                    <a:pt x="0" y="329824"/>
                  </a:lnTo>
                  <a:lnTo>
                    <a:pt x="175" y="388848"/>
                  </a:lnTo>
                  <a:lnTo>
                    <a:pt x="5539" y="445567"/>
                  </a:lnTo>
                  <a:lnTo>
                    <a:pt x="17646" y="482190"/>
                  </a:lnTo>
                  <a:lnTo>
                    <a:pt x="49469" y="533555"/>
                  </a:lnTo>
                  <a:lnTo>
                    <a:pt x="82736" y="564358"/>
                  </a:lnTo>
                  <a:lnTo>
                    <a:pt x="136607" y="600036"/>
                  </a:lnTo>
                  <a:lnTo>
                    <a:pt x="175315" y="6211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6064414" y="3790259"/>
            <a:ext cx="1242364" cy="621182"/>
            <a:chOff x="6064414" y="3790259"/>
            <a:chExt cx="1242364" cy="621182"/>
          </a:xfrm>
        </p:grpSpPr>
        <p:sp>
          <p:nvSpPr>
            <p:cNvPr id="73" name="Freeform 72"/>
            <p:cNvSpPr/>
            <p:nvPr/>
          </p:nvSpPr>
          <p:spPr>
            <a:xfrm>
              <a:off x="6174162" y="4053471"/>
              <a:ext cx="16595" cy="357970"/>
            </a:xfrm>
            <a:custGeom>
              <a:avLst/>
              <a:gdLst/>
              <a:ahLst/>
              <a:cxnLst/>
              <a:rect l="0" t="0" r="0" b="0"/>
              <a:pathLst>
                <a:path w="16595" h="357970">
                  <a:moveTo>
                    <a:pt x="6066" y="0"/>
                  </a:moveTo>
                  <a:lnTo>
                    <a:pt x="0" y="33622"/>
                  </a:lnTo>
                  <a:lnTo>
                    <a:pt x="4521" y="88444"/>
                  </a:lnTo>
                  <a:lnTo>
                    <a:pt x="11350" y="144072"/>
                  </a:lnTo>
                  <a:lnTo>
                    <a:pt x="15558" y="205667"/>
                  </a:lnTo>
                  <a:lnTo>
                    <a:pt x="16287" y="256820"/>
                  </a:lnTo>
                  <a:lnTo>
                    <a:pt x="16534" y="320269"/>
                  </a:lnTo>
                  <a:lnTo>
                    <a:pt x="1659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064414" y="3939567"/>
              <a:ext cx="298076" cy="261304"/>
            </a:xfrm>
            <a:custGeom>
              <a:avLst/>
              <a:gdLst/>
              <a:ahLst/>
              <a:cxnLst/>
              <a:rect l="0" t="0" r="0" b="0"/>
              <a:pathLst>
                <a:path w="298076" h="261304">
                  <a:moveTo>
                    <a:pt x="0" y="124433"/>
                  </a:moveTo>
                  <a:lnTo>
                    <a:pt x="19129" y="70557"/>
                  </a:lnTo>
                  <a:lnTo>
                    <a:pt x="49804" y="24575"/>
                  </a:lnTo>
                  <a:lnTo>
                    <a:pt x="75978" y="7757"/>
                  </a:lnTo>
                  <a:lnTo>
                    <a:pt x="131905" y="0"/>
                  </a:lnTo>
                  <a:lnTo>
                    <a:pt x="186106" y="1587"/>
                  </a:lnTo>
                  <a:lnTo>
                    <a:pt x="230954" y="12820"/>
                  </a:lnTo>
                  <a:lnTo>
                    <a:pt x="249266" y="25694"/>
                  </a:lnTo>
                  <a:lnTo>
                    <a:pt x="286159" y="65417"/>
                  </a:lnTo>
                  <a:lnTo>
                    <a:pt x="296028" y="84166"/>
                  </a:lnTo>
                  <a:lnTo>
                    <a:pt x="298075" y="104197"/>
                  </a:lnTo>
                  <a:lnTo>
                    <a:pt x="289856" y="145652"/>
                  </a:lnTo>
                  <a:lnTo>
                    <a:pt x="274747" y="177123"/>
                  </a:lnTo>
                  <a:lnTo>
                    <a:pt x="217249" y="232819"/>
                  </a:lnTo>
                  <a:lnTo>
                    <a:pt x="184463" y="254984"/>
                  </a:lnTo>
                  <a:lnTo>
                    <a:pt x="168456" y="261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270319" y="4148228"/>
              <a:ext cx="99423" cy="193388"/>
            </a:xfrm>
            <a:custGeom>
              <a:avLst/>
              <a:gdLst/>
              <a:ahLst/>
              <a:cxnLst/>
              <a:rect l="0" t="0" r="0" b="0"/>
              <a:pathLst>
                <a:path w="99423" h="193388">
                  <a:moveTo>
                    <a:pt x="15194" y="115813"/>
                  </a:moveTo>
                  <a:lnTo>
                    <a:pt x="33152" y="169688"/>
                  </a:lnTo>
                  <a:lnTo>
                    <a:pt x="39943" y="190060"/>
                  </a:lnTo>
                  <a:lnTo>
                    <a:pt x="39882" y="193387"/>
                  </a:lnTo>
                  <a:lnTo>
                    <a:pt x="37502" y="192096"/>
                  </a:lnTo>
                  <a:lnTo>
                    <a:pt x="33575" y="187725"/>
                  </a:lnTo>
                  <a:lnTo>
                    <a:pt x="11758" y="126724"/>
                  </a:lnTo>
                  <a:lnTo>
                    <a:pt x="0" y="84303"/>
                  </a:lnTo>
                  <a:lnTo>
                    <a:pt x="1812" y="63204"/>
                  </a:lnTo>
                  <a:lnTo>
                    <a:pt x="9636" y="45248"/>
                  </a:lnTo>
                  <a:lnTo>
                    <a:pt x="14998" y="37184"/>
                  </a:lnTo>
                  <a:lnTo>
                    <a:pt x="30315" y="25105"/>
                  </a:lnTo>
                  <a:lnTo>
                    <a:pt x="76630" y="5212"/>
                  </a:lnTo>
                  <a:lnTo>
                    <a:pt x="9942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398021" y="4169285"/>
              <a:ext cx="175683" cy="191962"/>
            </a:xfrm>
            <a:custGeom>
              <a:avLst/>
              <a:gdLst/>
              <a:ahLst/>
              <a:cxnLst/>
              <a:rect l="0" t="0" r="0" b="0"/>
              <a:pathLst>
                <a:path w="175683" h="191962">
                  <a:moveTo>
                    <a:pt x="108590" y="21057"/>
                  </a:moveTo>
                  <a:lnTo>
                    <a:pt x="91822" y="15468"/>
                  </a:lnTo>
                  <a:lnTo>
                    <a:pt x="74231" y="15843"/>
                  </a:lnTo>
                  <a:lnTo>
                    <a:pt x="55885" y="21079"/>
                  </a:lnTo>
                  <a:lnTo>
                    <a:pt x="17797" y="50060"/>
                  </a:lnTo>
                  <a:lnTo>
                    <a:pt x="2010" y="76053"/>
                  </a:lnTo>
                  <a:lnTo>
                    <a:pt x="0" y="95802"/>
                  </a:lnTo>
                  <a:lnTo>
                    <a:pt x="8241" y="137076"/>
                  </a:lnTo>
                  <a:lnTo>
                    <a:pt x="23355" y="168517"/>
                  </a:lnTo>
                  <a:lnTo>
                    <a:pt x="39122" y="183301"/>
                  </a:lnTo>
                  <a:lnTo>
                    <a:pt x="48240" y="188881"/>
                  </a:lnTo>
                  <a:lnTo>
                    <a:pt x="70850" y="191961"/>
                  </a:lnTo>
                  <a:lnTo>
                    <a:pt x="95326" y="188261"/>
                  </a:lnTo>
                  <a:lnTo>
                    <a:pt x="127666" y="173024"/>
                  </a:lnTo>
                  <a:lnTo>
                    <a:pt x="144754" y="160348"/>
                  </a:lnTo>
                  <a:lnTo>
                    <a:pt x="161939" y="134468"/>
                  </a:lnTo>
                  <a:lnTo>
                    <a:pt x="174440" y="104573"/>
                  </a:lnTo>
                  <a:lnTo>
                    <a:pt x="175682" y="83911"/>
                  </a:lnTo>
                  <a:lnTo>
                    <a:pt x="166946" y="42051"/>
                  </a:lnTo>
                  <a:lnTo>
                    <a:pt x="151747" y="16099"/>
                  </a:lnTo>
                  <a:lnTo>
                    <a:pt x="144381" y="10732"/>
                  </a:lnTo>
                  <a:lnTo>
                    <a:pt x="10859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602784" y="3898087"/>
              <a:ext cx="135455" cy="471332"/>
            </a:xfrm>
            <a:custGeom>
              <a:avLst/>
              <a:gdLst/>
              <a:ahLst/>
              <a:cxnLst/>
              <a:rect l="0" t="0" r="0" b="0"/>
              <a:pathLst>
                <a:path w="135455" h="471332">
                  <a:moveTo>
                    <a:pt x="103869" y="323840"/>
                  </a:moveTo>
                  <a:lnTo>
                    <a:pt x="98279" y="307072"/>
                  </a:lnTo>
                  <a:lnTo>
                    <a:pt x="91953" y="302133"/>
                  </a:lnTo>
                  <a:lnTo>
                    <a:pt x="72447" y="296645"/>
                  </a:lnTo>
                  <a:lnTo>
                    <a:pt x="51299" y="300445"/>
                  </a:lnTo>
                  <a:lnTo>
                    <a:pt x="31371" y="311103"/>
                  </a:lnTo>
                  <a:lnTo>
                    <a:pt x="14716" y="327538"/>
                  </a:lnTo>
                  <a:lnTo>
                    <a:pt x="5754" y="349660"/>
                  </a:lnTo>
                  <a:lnTo>
                    <a:pt x="0" y="407579"/>
                  </a:lnTo>
                  <a:lnTo>
                    <a:pt x="5452" y="434757"/>
                  </a:lnTo>
                  <a:lnTo>
                    <a:pt x="10182" y="446918"/>
                  </a:lnTo>
                  <a:lnTo>
                    <a:pt x="24795" y="463549"/>
                  </a:lnTo>
                  <a:lnTo>
                    <a:pt x="33606" y="469622"/>
                  </a:lnTo>
                  <a:lnTo>
                    <a:pt x="41819" y="471331"/>
                  </a:lnTo>
                  <a:lnTo>
                    <a:pt x="49634" y="470131"/>
                  </a:lnTo>
                  <a:lnTo>
                    <a:pt x="57184" y="466991"/>
                  </a:lnTo>
                  <a:lnTo>
                    <a:pt x="78987" y="445804"/>
                  </a:lnTo>
                  <a:lnTo>
                    <a:pt x="106023" y="385510"/>
                  </a:lnTo>
                  <a:lnTo>
                    <a:pt x="126781" y="324974"/>
                  </a:lnTo>
                  <a:lnTo>
                    <a:pt x="132884" y="274004"/>
                  </a:lnTo>
                  <a:lnTo>
                    <a:pt x="134693" y="216267"/>
                  </a:lnTo>
                  <a:lnTo>
                    <a:pt x="135228" y="160296"/>
                  </a:lnTo>
                  <a:lnTo>
                    <a:pt x="129798" y="106667"/>
                  </a:lnTo>
                  <a:lnTo>
                    <a:pt x="120780" y="53732"/>
                  </a:lnTo>
                  <a:lnTo>
                    <a:pt x="110700" y="12181"/>
                  </a:lnTo>
                  <a:lnTo>
                    <a:pt x="104913" y="4933"/>
                  </a:lnTo>
                  <a:lnTo>
                    <a:pt x="97546" y="1271"/>
                  </a:lnTo>
                  <a:lnTo>
                    <a:pt x="89125" y="0"/>
                  </a:lnTo>
                  <a:lnTo>
                    <a:pt x="83511" y="5001"/>
                  </a:lnTo>
                  <a:lnTo>
                    <a:pt x="77274" y="26156"/>
                  </a:lnTo>
                  <a:lnTo>
                    <a:pt x="74439" y="87397"/>
                  </a:lnTo>
                  <a:lnTo>
                    <a:pt x="79811" y="139659"/>
                  </a:lnTo>
                  <a:lnTo>
                    <a:pt x="83092" y="195568"/>
                  </a:lnTo>
                  <a:lnTo>
                    <a:pt x="94089" y="250799"/>
                  </a:lnTo>
                  <a:lnTo>
                    <a:pt x="110986" y="312012"/>
                  </a:lnTo>
                  <a:lnTo>
                    <a:pt x="124945" y="352049"/>
                  </a:lnTo>
                  <a:lnTo>
                    <a:pt x="135454" y="376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784815" y="4127171"/>
              <a:ext cx="125196" cy="189423"/>
            </a:xfrm>
            <a:custGeom>
              <a:avLst/>
              <a:gdLst/>
              <a:ahLst/>
              <a:cxnLst/>
              <a:rect l="0" t="0" r="0" b="0"/>
              <a:pathLst>
                <a:path w="125196" h="189423">
                  <a:moveTo>
                    <a:pt x="6065" y="21057"/>
                  </a:moveTo>
                  <a:lnTo>
                    <a:pt x="0" y="53509"/>
                  </a:lnTo>
                  <a:lnTo>
                    <a:pt x="10625" y="116577"/>
                  </a:lnTo>
                  <a:lnTo>
                    <a:pt x="24991" y="165357"/>
                  </a:lnTo>
                  <a:lnTo>
                    <a:pt x="36314" y="183066"/>
                  </a:lnTo>
                  <a:lnTo>
                    <a:pt x="43779" y="187555"/>
                  </a:lnTo>
                  <a:lnTo>
                    <a:pt x="61431" y="189422"/>
                  </a:lnTo>
                  <a:lnTo>
                    <a:pt x="69882" y="185943"/>
                  </a:lnTo>
                  <a:lnTo>
                    <a:pt x="92955" y="164279"/>
                  </a:lnTo>
                  <a:lnTo>
                    <a:pt x="113439" y="134463"/>
                  </a:lnTo>
                  <a:lnTo>
                    <a:pt x="123197" y="109674"/>
                  </a:lnTo>
                  <a:lnTo>
                    <a:pt x="125195" y="86179"/>
                  </a:lnTo>
                  <a:lnTo>
                    <a:pt x="113836" y="24347"/>
                  </a:lnTo>
                  <a:lnTo>
                    <a:pt x="1113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972604" y="4106114"/>
              <a:ext cx="144661" cy="186169"/>
            </a:xfrm>
            <a:custGeom>
              <a:avLst/>
              <a:gdLst/>
              <a:ahLst/>
              <a:cxnLst/>
              <a:rect l="0" t="0" r="0" b="0"/>
              <a:pathLst>
                <a:path w="144661" h="186169">
                  <a:moveTo>
                    <a:pt x="92018" y="0"/>
                  </a:moveTo>
                  <a:lnTo>
                    <a:pt x="69660" y="0"/>
                  </a:lnTo>
                  <a:lnTo>
                    <a:pt x="52445" y="6239"/>
                  </a:lnTo>
                  <a:lnTo>
                    <a:pt x="22330" y="29308"/>
                  </a:lnTo>
                  <a:lnTo>
                    <a:pt x="6508" y="55087"/>
                  </a:lnTo>
                  <a:lnTo>
                    <a:pt x="0" y="90541"/>
                  </a:lnTo>
                  <a:lnTo>
                    <a:pt x="3662" y="125093"/>
                  </a:lnTo>
                  <a:lnTo>
                    <a:pt x="17745" y="157557"/>
                  </a:lnTo>
                  <a:lnTo>
                    <a:pt x="33272" y="172581"/>
                  </a:lnTo>
                  <a:lnTo>
                    <a:pt x="53040" y="181987"/>
                  </a:lnTo>
                  <a:lnTo>
                    <a:pt x="77424" y="186168"/>
                  </a:lnTo>
                  <a:lnTo>
                    <a:pt x="88137" y="183773"/>
                  </a:lnTo>
                  <a:lnTo>
                    <a:pt x="14466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170774" y="3790259"/>
              <a:ext cx="30719" cy="421141"/>
            </a:xfrm>
            <a:custGeom>
              <a:avLst/>
              <a:gdLst/>
              <a:ahLst/>
              <a:cxnLst/>
              <a:rect l="0" t="0" r="0" b="0"/>
              <a:pathLst>
                <a:path w="30719" h="421141">
                  <a:moveTo>
                    <a:pt x="20190" y="0"/>
                  </a:moveTo>
                  <a:lnTo>
                    <a:pt x="9011" y="11178"/>
                  </a:lnTo>
                  <a:lnTo>
                    <a:pt x="2060" y="51665"/>
                  </a:lnTo>
                  <a:lnTo>
                    <a:pt x="0" y="108115"/>
                  </a:lnTo>
                  <a:lnTo>
                    <a:pt x="6539" y="168365"/>
                  </a:lnTo>
                  <a:lnTo>
                    <a:pt x="9906" y="223021"/>
                  </a:lnTo>
                  <a:lnTo>
                    <a:pt x="16623" y="276780"/>
                  </a:lnTo>
                  <a:lnTo>
                    <a:pt x="19133" y="328584"/>
                  </a:lnTo>
                  <a:lnTo>
                    <a:pt x="23100" y="385483"/>
                  </a:lnTo>
                  <a:lnTo>
                    <a:pt x="30718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022507" y="3916601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284270" y="21057"/>
                  </a:moveTo>
                  <a:lnTo>
                    <a:pt x="229225" y="4268"/>
                  </a:lnTo>
                  <a:lnTo>
                    <a:pt x="174697" y="843"/>
                  </a:lnTo>
                  <a:lnTo>
                    <a:pt x="125072" y="249"/>
                  </a:lnTo>
                  <a:lnTo>
                    <a:pt x="73323" y="74"/>
                  </a:lnTo>
                  <a:lnTo>
                    <a:pt x="30305" y="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2768994" y="3687662"/>
            <a:ext cx="558012" cy="671137"/>
            <a:chOff x="2768994" y="3687662"/>
            <a:chExt cx="558012" cy="671137"/>
          </a:xfrm>
        </p:grpSpPr>
        <p:sp>
          <p:nvSpPr>
            <p:cNvPr id="83" name="Freeform 82"/>
            <p:cNvSpPr/>
            <p:nvPr/>
          </p:nvSpPr>
          <p:spPr>
            <a:xfrm>
              <a:off x="3061670" y="3687662"/>
              <a:ext cx="265336" cy="228940"/>
            </a:xfrm>
            <a:custGeom>
              <a:avLst/>
              <a:gdLst/>
              <a:ahLst/>
              <a:cxnLst/>
              <a:rect l="0" t="0" r="0" b="0"/>
              <a:pathLst>
                <a:path w="265336" h="228940">
                  <a:moveTo>
                    <a:pt x="138993" y="39426"/>
                  </a:moveTo>
                  <a:lnTo>
                    <a:pt x="122225" y="45015"/>
                  </a:lnTo>
                  <a:lnTo>
                    <a:pt x="107754" y="57118"/>
                  </a:lnTo>
                  <a:lnTo>
                    <a:pt x="58295" y="118484"/>
                  </a:lnTo>
                  <a:lnTo>
                    <a:pt x="10313" y="170350"/>
                  </a:lnTo>
                  <a:lnTo>
                    <a:pt x="693" y="188861"/>
                  </a:lnTo>
                  <a:lnTo>
                    <a:pt x="0" y="192862"/>
                  </a:lnTo>
                  <a:lnTo>
                    <a:pt x="1877" y="193189"/>
                  </a:lnTo>
                  <a:lnTo>
                    <a:pt x="5468" y="191067"/>
                  </a:lnTo>
                  <a:lnTo>
                    <a:pt x="48147" y="132028"/>
                  </a:lnTo>
                  <a:lnTo>
                    <a:pt x="89895" y="68608"/>
                  </a:lnTo>
                  <a:lnTo>
                    <a:pt x="138995" y="8624"/>
                  </a:lnTo>
                  <a:lnTo>
                    <a:pt x="146013" y="1344"/>
                  </a:lnTo>
                  <a:lnTo>
                    <a:pt x="153032" y="0"/>
                  </a:lnTo>
                  <a:lnTo>
                    <a:pt x="160050" y="2613"/>
                  </a:lnTo>
                  <a:lnTo>
                    <a:pt x="174088" y="16046"/>
                  </a:lnTo>
                  <a:lnTo>
                    <a:pt x="203594" y="70474"/>
                  </a:lnTo>
                  <a:lnTo>
                    <a:pt x="231280" y="123583"/>
                  </a:lnTo>
                  <a:lnTo>
                    <a:pt x="250971" y="177457"/>
                  </a:lnTo>
                  <a:lnTo>
                    <a:pt x="265335" y="2289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768994" y="3748145"/>
              <a:ext cx="419683" cy="610654"/>
            </a:xfrm>
            <a:custGeom>
              <a:avLst/>
              <a:gdLst/>
              <a:ahLst/>
              <a:cxnLst/>
              <a:rect l="0" t="0" r="0" b="0"/>
              <a:pathLst>
                <a:path w="419683" h="610654">
                  <a:moveTo>
                    <a:pt x="410612" y="0"/>
                  </a:moveTo>
                  <a:lnTo>
                    <a:pt x="410612" y="58617"/>
                  </a:lnTo>
                  <a:lnTo>
                    <a:pt x="411782" y="111621"/>
                  </a:lnTo>
                  <a:lnTo>
                    <a:pt x="419677" y="173493"/>
                  </a:lnTo>
                  <a:lnTo>
                    <a:pt x="419682" y="228419"/>
                  </a:lnTo>
                  <a:lnTo>
                    <a:pt x="412750" y="284329"/>
                  </a:lnTo>
                  <a:lnTo>
                    <a:pt x="405445" y="340433"/>
                  </a:lnTo>
                  <a:lnTo>
                    <a:pt x="392737" y="395406"/>
                  </a:lnTo>
                  <a:lnTo>
                    <a:pt x="375842" y="441273"/>
                  </a:lnTo>
                  <a:lnTo>
                    <a:pt x="343512" y="486312"/>
                  </a:lnTo>
                  <a:lnTo>
                    <a:pt x="303192" y="522716"/>
                  </a:lnTo>
                  <a:lnTo>
                    <a:pt x="240950" y="554865"/>
                  </a:lnTo>
                  <a:lnTo>
                    <a:pt x="185766" y="571427"/>
                  </a:lnTo>
                  <a:lnTo>
                    <a:pt x="122569" y="585963"/>
                  </a:lnTo>
                  <a:lnTo>
                    <a:pt x="63813" y="596980"/>
                  </a:lnTo>
                  <a:lnTo>
                    <a:pt x="27487" y="602312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928912" y="3498991"/>
            <a:ext cx="2524643" cy="1755385"/>
            <a:chOff x="1928912" y="3498991"/>
            <a:chExt cx="2524643" cy="1755385"/>
          </a:xfrm>
        </p:grpSpPr>
        <p:sp>
          <p:nvSpPr>
            <p:cNvPr id="86" name="Freeform 85"/>
            <p:cNvSpPr/>
            <p:nvPr/>
          </p:nvSpPr>
          <p:spPr>
            <a:xfrm>
              <a:off x="4283867" y="3498991"/>
              <a:ext cx="169688" cy="196512"/>
            </a:xfrm>
            <a:custGeom>
              <a:avLst/>
              <a:gdLst/>
              <a:ahLst/>
              <a:cxnLst/>
              <a:rect l="0" t="0" r="0" b="0"/>
              <a:pathLst>
                <a:path w="169688" h="196512">
                  <a:moveTo>
                    <a:pt x="106516" y="17527"/>
                  </a:moveTo>
                  <a:lnTo>
                    <a:pt x="71769" y="54613"/>
                  </a:lnTo>
                  <a:lnTo>
                    <a:pt x="38788" y="111596"/>
                  </a:lnTo>
                  <a:lnTo>
                    <a:pt x="1139" y="158925"/>
                  </a:lnTo>
                  <a:lnTo>
                    <a:pt x="0" y="157416"/>
                  </a:lnTo>
                  <a:lnTo>
                    <a:pt x="410" y="152900"/>
                  </a:lnTo>
                  <a:lnTo>
                    <a:pt x="24029" y="99247"/>
                  </a:lnTo>
                  <a:lnTo>
                    <a:pt x="61435" y="37093"/>
                  </a:lnTo>
                  <a:lnTo>
                    <a:pt x="77171" y="9676"/>
                  </a:lnTo>
                  <a:lnTo>
                    <a:pt x="83443" y="1764"/>
                  </a:lnTo>
                  <a:lnTo>
                    <a:pt x="89964" y="0"/>
                  </a:lnTo>
                  <a:lnTo>
                    <a:pt x="96652" y="2332"/>
                  </a:lnTo>
                  <a:lnTo>
                    <a:pt x="103449" y="7397"/>
                  </a:lnTo>
                  <a:lnTo>
                    <a:pt x="114122" y="28623"/>
                  </a:lnTo>
                  <a:lnTo>
                    <a:pt x="134207" y="89915"/>
                  </a:lnTo>
                  <a:lnTo>
                    <a:pt x="152089" y="143696"/>
                  </a:lnTo>
                  <a:lnTo>
                    <a:pt x="169687" y="1965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53181" y="3558632"/>
              <a:ext cx="1716146" cy="894923"/>
            </a:xfrm>
            <a:custGeom>
              <a:avLst/>
              <a:gdLst/>
              <a:ahLst/>
              <a:cxnLst/>
              <a:rect l="0" t="0" r="0" b="0"/>
              <a:pathLst>
                <a:path w="1716146" h="894923">
                  <a:moveTo>
                    <a:pt x="1716145" y="0"/>
                  </a:moveTo>
                  <a:lnTo>
                    <a:pt x="1707812" y="37478"/>
                  </a:lnTo>
                  <a:lnTo>
                    <a:pt x="1706050" y="94490"/>
                  </a:lnTo>
                  <a:lnTo>
                    <a:pt x="1704532" y="153672"/>
                  </a:lnTo>
                  <a:lnTo>
                    <a:pt x="1694181" y="207303"/>
                  </a:lnTo>
                  <a:lnTo>
                    <a:pt x="1677421" y="270018"/>
                  </a:lnTo>
                  <a:lnTo>
                    <a:pt x="1665807" y="303053"/>
                  </a:lnTo>
                  <a:lnTo>
                    <a:pt x="1614186" y="364762"/>
                  </a:lnTo>
                  <a:lnTo>
                    <a:pt x="1553333" y="403385"/>
                  </a:lnTo>
                  <a:lnTo>
                    <a:pt x="1496021" y="424160"/>
                  </a:lnTo>
                  <a:lnTo>
                    <a:pt x="1442532" y="442132"/>
                  </a:lnTo>
                  <a:lnTo>
                    <a:pt x="1387439" y="458566"/>
                  </a:lnTo>
                  <a:lnTo>
                    <a:pt x="1327865" y="465447"/>
                  </a:lnTo>
                  <a:lnTo>
                    <a:pt x="1264974" y="481090"/>
                  </a:lnTo>
                  <a:lnTo>
                    <a:pt x="1205393" y="492797"/>
                  </a:lnTo>
                  <a:lnTo>
                    <a:pt x="1145164" y="502903"/>
                  </a:lnTo>
                  <a:lnTo>
                    <a:pt x="1085500" y="513449"/>
                  </a:lnTo>
                  <a:lnTo>
                    <a:pt x="1031933" y="530074"/>
                  </a:lnTo>
                  <a:lnTo>
                    <a:pt x="975235" y="536764"/>
                  </a:lnTo>
                  <a:lnTo>
                    <a:pt x="916850" y="551428"/>
                  </a:lnTo>
                  <a:lnTo>
                    <a:pt x="863452" y="568596"/>
                  </a:lnTo>
                  <a:lnTo>
                    <a:pt x="800176" y="589601"/>
                  </a:lnTo>
                  <a:lnTo>
                    <a:pt x="736996" y="610653"/>
                  </a:lnTo>
                  <a:lnTo>
                    <a:pt x="717108" y="618842"/>
                  </a:lnTo>
                  <a:lnTo>
                    <a:pt x="661150" y="649451"/>
                  </a:lnTo>
                  <a:lnTo>
                    <a:pt x="609536" y="674555"/>
                  </a:lnTo>
                  <a:lnTo>
                    <a:pt x="548721" y="700609"/>
                  </a:lnTo>
                  <a:lnTo>
                    <a:pt x="495003" y="724866"/>
                  </a:lnTo>
                  <a:lnTo>
                    <a:pt x="439099" y="746850"/>
                  </a:lnTo>
                  <a:lnTo>
                    <a:pt x="378834" y="763812"/>
                  </a:lnTo>
                  <a:lnTo>
                    <a:pt x="317447" y="773541"/>
                  </a:lnTo>
                  <a:lnTo>
                    <a:pt x="264480" y="778009"/>
                  </a:lnTo>
                  <a:lnTo>
                    <a:pt x="205144" y="782011"/>
                  </a:lnTo>
                  <a:lnTo>
                    <a:pt x="169968" y="793617"/>
                  </a:lnTo>
                  <a:lnTo>
                    <a:pt x="116013" y="816851"/>
                  </a:lnTo>
                  <a:lnTo>
                    <a:pt x="85457" y="829156"/>
                  </a:lnTo>
                  <a:lnTo>
                    <a:pt x="28743" y="874124"/>
                  </a:lnTo>
                  <a:lnTo>
                    <a:pt x="0" y="8949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928912" y="4664124"/>
              <a:ext cx="187316" cy="590252"/>
            </a:xfrm>
            <a:custGeom>
              <a:avLst/>
              <a:gdLst/>
              <a:ahLst/>
              <a:cxnLst/>
              <a:rect l="0" t="0" r="0" b="0"/>
              <a:pathLst>
                <a:path w="187316" h="590252">
                  <a:moveTo>
                    <a:pt x="39917" y="221099"/>
                  </a:moveTo>
                  <a:lnTo>
                    <a:pt x="34327" y="279715"/>
                  </a:lnTo>
                  <a:lnTo>
                    <a:pt x="30364" y="342295"/>
                  </a:lnTo>
                  <a:lnTo>
                    <a:pt x="30847" y="394789"/>
                  </a:lnTo>
                  <a:lnTo>
                    <a:pt x="36709" y="453107"/>
                  </a:lnTo>
                  <a:lnTo>
                    <a:pt x="38966" y="507951"/>
                  </a:lnTo>
                  <a:lnTo>
                    <a:pt x="38465" y="558906"/>
                  </a:lnTo>
                  <a:lnTo>
                    <a:pt x="34202" y="585314"/>
                  </a:lnTo>
                  <a:lnTo>
                    <a:pt x="31428" y="590251"/>
                  </a:lnTo>
                  <a:lnTo>
                    <a:pt x="28408" y="590033"/>
                  </a:lnTo>
                  <a:lnTo>
                    <a:pt x="21934" y="580431"/>
                  </a:lnTo>
                  <a:lnTo>
                    <a:pt x="12881" y="554125"/>
                  </a:lnTo>
                  <a:lnTo>
                    <a:pt x="9230" y="500788"/>
                  </a:lnTo>
                  <a:lnTo>
                    <a:pt x="8509" y="439862"/>
                  </a:lnTo>
                  <a:lnTo>
                    <a:pt x="8384" y="391332"/>
                  </a:lnTo>
                  <a:lnTo>
                    <a:pt x="7172" y="332107"/>
                  </a:lnTo>
                  <a:lnTo>
                    <a:pt x="0" y="279161"/>
                  </a:lnTo>
                  <a:lnTo>
                    <a:pt x="1119" y="249244"/>
                  </a:lnTo>
                  <a:lnTo>
                    <a:pt x="17782" y="198322"/>
                  </a:lnTo>
                  <a:lnTo>
                    <a:pt x="38274" y="149139"/>
                  </a:lnTo>
                  <a:lnTo>
                    <a:pt x="74867" y="94985"/>
                  </a:lnTo>
                  <a:lnTo>
                    <a:pt x="131823" y="43314"/>
                  </a:lnTo>
                  <a:lnTo>
                    <a:pt x="18731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937243" y="4990507"/>
              <a:ext cx="147400" cy="84229"/>
            </a:xfrm>
            <a:custGeom>
              <a:avLst/>
              <a:gdLst/>
              <a:ahLst/>
              <a:cxnLst/>
              <a:rect l="0" t="0" r="0" b="0"/>
              <a:pathLst>
                <a:path w="147400" h="84229">
                  <a:moveTo>
                    <a:pt x="147399" y="0"/>
                  </a:moveTo>
                  <a:lnTo>
                    <a:pt x="93524" y="19129"/>
                  </a:lnTo>
                  <a:lnTo>
                    <a:pt x="32647" y="5660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65454" y="5005528"/>
              <a:ext cx="166588" cy="234645"/>
            </a:xfrm>
            <a:custGeom>
              <a:avLst/>
              <a:gdLst/>
              <a:ahLst/>
              <a:cxnLst/>
              <a:rect l="0" t="0" r="0" b="0"/>
              <a:pathLst>
                <a:path w="166588" h="234645">
                  <a:moveTo>
                    <a:pt x="92888" y="27093"/>
                  </a:moveTo>
                  <a:lnTo>
                    <a:pt x="87298" y="4737"/>
                  </a:lnTo>
                  <a:lnTo>
                    <a:pt x="83312" y="491"/>
                  </a:lnTo>
                  <a:lnTo>
                    <a:pt x="78315" y="0"/>
                  </a:lnTo>
                  <a:lnTo>
                    <a:pt x="47895" y="16022"/>
                  </a:lnTo>
                  <a:lnTo>
                    <a:pt x="23924" y="46170"/>
                  </a:lnTo>
                  <a:lnTo>
                    <a:pt x="7593" y="79149"/>
                  </a:lnTo>
                  <a:lnTo>
                    <a:pt x="0" y="137375"/>
                  </a:lnTo>
                  <a:lnTo>
                    <a:pt x="1620" y="192030"/>
                  </a:lnTo>
                  <a:lnTo>
                    <a:pt x="7870" y="213873"/>
                  </a:lnTo>
                  <a:lnTo>
                    <a:pt x="18447" y="231379"/>
                  </a:lnTo>
                  <a:lnTo>
                    <a:pt x="25713" y="234644"/>
                  </a:lnTo>
                  <a:lnTo>
                    <a:pt x="34067" y="234480"/>
                  </a:lnTo>
                  <a:lnTo>
                    <a:pt x="43145" y="232032"/>
                  </a:lnTo>
                  <a:lnTo>
                    <a:pt x="50367" y="226890"/>
                  </a:lnTo>
                  <a:lnTo>
                    <a:pt x="73484" y="190302"/>
                  </a:lnTo>
                  <a:lnTo>
                    <a:pt x="94644" y="138361"/>
                  </a:lnTo>
                  <a:lnTo>
                    <a:pt x="96398" y="113980"/>
                  </a:lnTo>
                  <a:lnTo>
                    <a:pt x="93350" y="59982"/>
                  </a:lnTo>
                  <a:lnTo>
                    <a:pt x="93093" y="67837"/>
                  </a:lnTo>
                  <a:lnTo>
                    <a:pt x="99218" y="80687"/>
                  </a:lnTo>
                  <a:lnTo>
                    <a:pt x="122214" y="113589"/>
                  </a:lnTo>
                  <a:lnTo>
                    <a:pt x="129986" y="119852"/>
                  </a:lnTo>
                  <a:lnTo>
                    <a:pt x="166587" y="1323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2234720" y="4906279"/>
              <a:ext cx="123664" cy="213608"/>
            </a:xfrm>
            <a:custGeom>
              <a:avLst/>
              <a:gdLst/>
              <a:ahLst/>
              <a:cxnLst/>
              <a:rect l="0" t="0" r="0" b="0"/>
              <a:pathLst>
                <a:path w="123664" h="213608">
                  <a:moveTo>
                    <a:pt x="92078" y="0"/>
                  </a:moveTo>
                  <a:lnTo>
                    <a:pt x="68031" y="9576"/>
                  </a:lnTo>
                  <a:lnTo>
                    <a:pt x="32485" y="39404"/>
                  </a:lnTo>
                  <a:lnTo>
                    <a:pt x="16969" y="65488"/>
                  </a:lnTo>
                  <a:lnTo>
                    <a:pt x="2415" y="106913"/>
                  </a:lnTo>
                  <a:lnTo>
                    <a:pt x="0" y="144242"/>
                  </a:lnTo>
                  <a:lnTo>
                    <a:pt x="3581" y="167053"/>
                  </a:lnTo>
                  <a:lnTo>
                    <a:pt x="12192" y="185771"/>
                  </a:lnTo>
                  <a:lnTo>
                    <a:pt x="17763" y="194037"/>
                  </a:lnTo>
                  <a:lnTo>
                    <a:pt x="33313" y="206342"/>
                  </a:lnTo>
                  <a:lnTo>
                    <a:pt x="42372" y="211261"/>
                  </a:lnTo>
                  <a:lnTo>
                    <a:pt x="64917" y="213607"/>
                  </a:lnTo>
                  <a:lnTo>
                    <a:pt x="77480" y="212595"/>
                  </a:lnTo>
                  <a:lnTo>
                    <a:pt x="97678" y="202111"/>
                  </a:lnTo>
                  <a:lnTo>
                    <a:pt x="112114" y="186924"/>
                  </a:lnTo>
                  <a:lnTo>
                    <a:pt x="123663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2358383" y="4611482"/>
              <a:ext cx="73700" cy="400084"/>
            </a:xfrm>
            <a:custGeom>
              <a:avLst/>
              <a:gdLst/>
              <a:ahLst/>
              <a:cxnLst/>
              <a:rect l="0" t="0" r="0" b="0"/>
              <a:pathLst>
                <a:path w="73700" h="400084">
                  <a:moveTo>
                    <a:pt x="0" y="0"/>
                  </a:moveTo>
                  <a:lnTo>
                    <a:pt x="0" y="58617"/>
                  </a:lnTo>
                  <a:lnTo>
                    <a:pt x="8406" y="111621"/>
                  </a:lnTo>
                  <a:lnTo>
                    <a:pt x="21331" y="163338"/>
                  </a:lnTo>
                  <a:lnTo>
                    <a:pt x="31667" y="212173"/>
                  </a:lnTo>
                  <a:lnTo>
                    <a:pt x="45640" y="275487"/>
                  </a:lnTo>
                  <a:lnTo>
                    <a:pt x="60054" y="338874"/>
                  </a:lnTo>
                  <a:lnTo>
                    <a:pt x="65367" y="373368"/>
                  </a:lnTo>
                  <a:lnTo>
                    <a:pt x="73699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95212" y="4748352"/>
              <a:ext cx="189514" cy="73701"/>
            </a:xfrm>
            <a:custGeom>
              <a:avLst/>
              <a:gdLst/>
              <a:ahLst/>
              <a:cxnLst/>
              <a:rect l="0" t="0" r="0" b="0"/>
              <a:pathLst>
                <a:path w="189514" h="73701">
                  <a:moveTo>
                    <a:pt x="189513" y="0"/>
                  </a:moveTo>
                  <a:lnTo>
                    <a:pt x="126085" y="17958"/>
                  </a:lnTo>
                  <a:lnTo>
                    <a:pt x="68077" y="40738"/>
                  </a:lnTo>
                  <a:lnTo>
                    <a:pt x="12200" y="6774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470914" y="4811523"/>
              <a:ext cx="136163" cy="174216"/>
            </a:xfrm>
            <a:custGeom>
              <a:avLst/>
              <a:gdLst/>
              <a:ahLst/>
              <a:cxnLst/>
              <a:rect l="0" t="0" r="0" b="0"/>
              <a:pathLst>
                <a:path w="136163" h="174216">
                  <a:moveTo>
                    <a:pt x="87511" y="0"/>
                  </a:moveTo>
                  <a:lnTo>
                    <a:pt x="56228" y="9575"/>
                  </a:lnTo>
                  <a:lnTo>
                    <a:pt x="40072" y="20243"/>
                  </a:lnTo>
                  <a:lnTo>
                    <a:pt x="28212" y="35903"/>
                  </a:lnTo>
                  <a:lnTo>
                    <a:pt x="3622" y="95136"/>
                  </a:lnTo>
                  <a:lnTo>
                    <a:pt x="0" y="105538"/>
                  </a:lnTo>
                  <a:lnTo>
                    <a:pt x="2213" y="126455"/>
                  </a:lnTo>
                  <a:lnTo>
                    <a:pt x="10996" y="146279"/>
                  </a:lnTo>
                  <a:lnTo>
                    <a:pt x="22698" y="162889"/>
                  </a:lnTo>
                  <a:lnTo>
                    <a:pt x="41938" y="171831"/>
                  </a:lnTo>
                  <a:lnTo>
                    <a:pt x="53619" y="174215"/>
                  </a:lnTo>
                  <a:lnTo>
                    <a:pt x="63746" y="173465"/>
                  </a:lnTo>
                  <a:lnTo>
                    <a:pt x="81238" y="166393"/>
                  </a:lnTo>
                  <a:lnTo>
                    <a:pt x="104239" y="149257"/>
                  </a:lnTo>
                  <a:lnTo>
                    <a:pt x="125872" y="123773"/>
                  </a:lnTo>
                  <a:lnTo>
                    <a:pt x="133806" y="101024"/>
                  </a:lnTo>
                  <a:lnTo>
                    <a:pt x="136162" y="76485"/>
                  </a:lnTo>
                  <a:lnTo>
                    <a:pt x="133310" y="53881"/>
                  </a:lnTo>
                  <a:lnTo>
                    <a:pt x="125023" y="35255"/>
                  </a:lnTo>
                  <a:lnTo>
                    <a:pt x="113542" y="2034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537367" y="4674653"/>
              <a:ext cx="156751" cy="260875"/>
            </a:xfrm>
            <a:custGeom>
              <a:avLst/>
              <a:gdLst/>
              <a:ahLst/>
              <a:cxnLst/>
              <a:rect l="0" t="0" r="0" b="0"/>
              <a:pathLst>
                <a:path w="156751" h="260875">
                  <a:moveTo>
                    <a:pt x="0" y="126341"/>
                  </a:moveTo>
                  <a:lnTo>
                    <a:pt x="60874" y="169003"/>
                  </a:lnTo>
                  <a:lnTo>
                    <a:pt x="119234" y="224629"/>
                  </a:lnTo>
                  <a:lnTo>
                    <a:pt x="154407" y="259705"/>
                  </a:lnTo>
                  <a:lnTo>
                    <a:pt x="156750" y="260874"/>
                  </a:lnTo>
                  <a:lnTo>
                    <a:pt x="153115" y="252814"/>
                  </a:lnTo>
                  <a:lnTo>
                    <a:pt x="112987" y="196140"/>
                  </a:lnTo>
                  <a:lnTo>
                    <a:pt x="76140" y="134446"/>
                  </a:lnTo>
                  <a:lnTo>
                    <a:pt x="60144" y="94277"/>
                  </a:lnTo>
                  <a:lnTo>
                    <a:pt x="59983" y="83908"/>
                  </a:lnTo>
                  <a:lnTo>
                    <a:pt x="66044" y="63029"/>
                  </a:lnTo>
                  <a:lnTo>
                    <a:pt x="82610" y="37132"/>
                  </a:lnTo>
                  <a:lnTo>
                    <a:pt x="98717" y="25082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756731" y="4643067"/>
              <a:ext cx="162502" cy="273742"/>
            </a:xfrm>
            <a:custGeom>
              <a:avLst/>
              <a:gdLst/>
              <a:ahLst/>
              <a:cxnLst/>
              <a:rect l="0" t="0" r="0" b="0"/>
              <a:pathLst>
                <a:path w="162502" h="273742">
                  <a:moveTo>
                    <a:pt x="96491" y="0"/>
                  </a:moveTo>
                  <a:lnTo>
                    <a:pt x="43464" y="14654"/>
                  </a:lnTo>
                  <a:lnTo>
                    <a:pt x="25740" y="27570"/>
                  </a:lnTo>
                  <a:lnTo>
                    <a:pt x="11234" y="45009"/>
                  </a:lnTo>
                  <a:lnTo>
                    <a:pt x="888" y="64458"/>
                  </a:lnTo>
                  <a:lnTo>
                    <a:pt x="0" y="73387"/>
                  </a:lnTo>
                  <a:lnTo>
                    <a:pt x="5253" y="89548"/>
                  </a:lnTo>
                  <a:lnTo>
                    <a:pt x="21626" y="101410"/>
                  </a:lnTo>
                  <a:lnTo>
                    <a:pt x="44501" y="109412"/>
                  </a:lnTo>
                  <a:lnTo>
                    <a:pt x="97313" y="117669"/>
                  </a:lnTo>
                  <a:lnTo>
                    <a:pt x="122593" y="124827"/>
                  </a:lnTo>
                  <a:lnTo>
                    <a:pt x="141627" y="135807"/>
                  </a:lnTo>
                  <a:lnTo>
                    <a:pt x="154766" y="151606"/>
                  </a:lnTo>
                  <a:lnTo>
                    <a:pt x="159908" y="160732"/>
                  </a:lnTo>
                  <a:lnTo>
                    <a:pt x="162501" y="180231"/>
                  </a:lnTo>
                  <a:lnTo>
                    <a:pt x="161555" y="190344"/>
                  </a:lnTo>
                  <a:lnTo>
                    <a:pt x="151145" y="207820"/>
                  </a:lnTo>
                  <a:lnTo>
                    <a:pt x="115866" y="238103"/>
                  </a:lnTo>
                  <a:lnTo>
                    <a:pt x="67804" y="262216"/>
                  </a:lnTo>
                  <a:lnTo>
                    <a:pt x="43849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8" name="Freeform 97"/>
          <p:cNvSpPr/>
          <p:nvPr/>
        </p:nvSpPr>
        <p:spPr>
          <a:xfrm>
            <a:off x="1168663" y="1075371"/>
            <a:ext cx="1431876" cy="51179"/>
          </a:xfrm>
          <a:custGeom>
            <a:avLst/>
            <a:gdLst/>
            <a:ahLst/>
            <a:cxnLst/>
            <a:rect l="0" t="0" r="0" b="0"/>
            <a:pathLst>
              <a:path w="1431876" h="51179">
                <a:moveTo>
                  <a:pt x="1431875" y="51178"/>
                </a:moveTo>
                <a:lnTo>
                  <a:pt x="1371492" y="42844"/>
                </a:lnTo>
                <a:lnTo>
                  <a:pt x="1310649" y="41300"/>
                </a:lnTo>
                <a:lnTo>
                  <a:pt x="1250117" y="40842"/>
                </a:lnTo>
                <a:lnTo>
                  <a:pt x="1187742" y="35098"/>
                </a:lnTo>
                <a:lnTo>
                  <a:pt x="1129191" y="29934"/>
                </a:lnTo>
                <a:lnTo>
                  <a:pt x="1079629" y="23176"/>
                </a:lnTo>
                <a:lnTo>
                  <a:pt x="1027899" y="20654"/>
                </a:lnTo>
                <a:lnTo>
                  <a:pt x="975527" y="18737"/>
                </a:lnTo>
                <a:lnTo>
                  <a:pt x="921795" y="12450"/>
                </a:lnTo>
                <a:lnTo>
                  <a:pt x="861940" y="10067"/>
                </a:lnTo>
                <a:lnTo>
                  <a:pt x="798582" y="9361"/>
                </a:lnTo>
                <a:lnTo>
                  <a:pt x="752279" y="9196"/>
                </a:lnTo>
                <a:lnTo>
                  <a:pt x="707523" y="9122"/>
                </a:lnTo>
                <a:lnTo>
                  <a:pt x="663065" y="9090"/>
                </a:lnTo>
                <a:lnTo>
                  <a:pt x="616009" y="9075"/>
                </a:lnTo>
                <a:lnTo>
                  <a:pt x="567800" y="5949"/>
                </a:lnTo>
                <a:lnTo>
                  <a:pt x="520247" y="1830"/>
                </a:lnTo>
                <a:lnTo>
                  <a:pt x="475716" y="0"/>
                </a:lnTo>
                <a:lnTo>
                  <a:pt x="429408" y="2306"/>
                </a:lnTo>
                <a:lnTo>
                  <a:pt x="381531" y="6060"/>
                </a:lnTo>
                <a:lnTo>
                  <a:pt x="332956" y="7729"/>
                </a:lnTo>
                <a:lnTo>
                  <a:pt x="287190" y="8470"/>
                </a:lnTo>
                <a:lnTo>
                  <a:pt x="242284" y="9970"/>
                </a:lnTo>
                <a:lnTo>
                  <a:pt x="195029" y="14536"/>
                </a:lnTo>
                <a:lnTo>
                  <a:pt x="149850" y="20465"/>
                </a:lnTo>
                <a:lnTo>
                  <a:pt x="88074" y="30379"/>
                </a:lnTo>
                <a:lnTo>
                  <a:pt x="38964" y="37606"/>
                </a:lnTo>
                <a:lnTo>
                  <a:pt x="0" y="4064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/>
          <p:cNvGrpSpPr/>
          <p:nvPr/>
        </p:nvGrpSpPr>
        <p:grpSpPr>
          <a:xfrm>
            <a:off x="392847" y="515896"/>
            <a:ext cx="5184733" cy="725349"/>
            <a:chOff x="392847" y="515896"/>
            <a:chExt cx="5184733" cy="725349"/>
          </a:xfrm>
        </p:grpSpPr>
        <p:sp>
          <p:nvSpPr>
            <p:cNvPr id="2" name="Freeform 1"/>
            <p:cNvSpPr/>
            <p:nvPr/>
          </p:nvSpPr>
          <p:spPr>
            <a:xfrm>
              <a:off x="392847" y="526424"/>
              <a:ext cx="563328" cy="455741"/>
            </a:xfrm>
            <a:custGeom>
              <a:avLst/>
              <a:gdLst/>
              <a:ahLst/>
              <a:cxnLst/>
              <a:rect l="0" t="0" r="0" b="0"/>
              <a:pathLst>
                <a:path w="563328" h="455741">
                  <a:moveTo>
                    <a:pt x="7235" y="0"/>
                  </a:moveTo>
                  <a:lnTo>
                    <a:pt x="0" y="27556"/>
                  </a:lnTo>
                  <a:lnTo>
                    <a:pt x="477" y="86899"/>
                  </a:lnTo>
                  <a:lnTo>
                    <a:pt x="8352" y="137662"/>
                  </a:lnTo>
                  <a:lnTo>
                    <a:pt x="18095" y="192867"/>
                  </a:lnTo>
                  <a:lnTo>
                    <a:pt x="28390" y="253678"/>
                  </a:lnTo>
                  <a:lnTo>
                    <a:pt x="38850" y="306791"/>
                  </a:lnTo>
                  <a:lnTo>
                    <a:pt x="52865" y="361768"/>
                  </a:lnTo>
                  <a:lnTo>
                    <a:pt x="75304" y="408113"/>
                  </a:lnTo>
                  <a:lnTo>
                    <a:pt x="88571" y="425489"/>
                  </a:lnTo>
                  <a:lnTo>
                    <a:pt x="108505" y="434771"/>
                  </a:lnTo>
                  <a:lnTo>
                    <a:pt x="120372" y="437247"/>
                  </a:lnTo>
                  <a:lnTo>
                    <a:pt x="146036" y="430638"/>
                  </a:lnTo>
                  <a:lnTo>
                    <a:pt x="170700" y="416003"/>
                  </a:lnTo>
                  <a:lnTo>
                    <a:pt x="218766" y="362232"/>
                  </a:lnTo>
                  <a:lnTo>
                    <a:pt x="250534" y="315528"/>
                  </a:lnTo>
                  <a:lnTo>
                    <a:pt x="273184" y="254259"/>
                  </a:lnTo>
                  <a:lnTo>
                    <a:pt x="275781" y="251394"/>
                  </a:lnTo>
                  <a:lnTo>
                    <a:pt x="277513" y="254164"/>
                  </a:lnTo>
                  <a:lnTo>
                    <a:pt x="290096" y="304785"/>
                  </a:lnTo>
                  <a:lnTo>
                    <a:pt x="310550" y="358555"/>
                  </a:lnTo>
                  <a:lnTo>
                    <a:pt x="331792" y="408648"/>
                  </a:lnTo>
                  <a:lnTo>
                    <a:pt x="357254" y="436026"/>
                  </a:lnTo>
                  <a:lnTo>
                    <a:pt x="387025" y="453367"/>
                  </a:lnTo>
                  <a:lnTo>
                    <a:pt x="407658" y="455740"/>
                  </a:lnTo>
                  <a:lnTo>
                    <a:pt x="418073" y="454736"/>
                  </a:lnTo>
                  <a:lnTo>
                    <a:pt x="439004" y="444260"/>
                  </a:lnTo>
                  <a:lnTo>
                    <a:pt x="470519" y="415512"/>
                  </a:lnTo>
                  <a:lnTo>
                    <a:pt x="512609" y="358287"/>
                  </a:lnTo>
                  <a:lnTo>
                    <a:pt x="545143" y="300234"/>
                  </a:lnTo>
                  <a:lnTo>
                    <a:pt x="558770" y="262484"/>
                  </a:lnTo>
                  <a:lnTo>
                    <a:pt x="563327" y="215294"/>
                  </a:lnTo>
                  <a:lnTo>
                    <a:pt x="561747" y="153185"/>
                  </a:lnTo>
                  <a:lnTo>
                    <a:pt x="547001" y="90975"/>
                  </a:lnTo>
                  <a:lnTo>
                    <a:pt x="544189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21264" y="547481"/>
              <a:ext cx="242156" cy="438191"/>
            </a:xfrm>
            <a:custGeom>
              <a:avLst/>
              <a:gdLst/>
              <a:ahLst/>
              <a:cxnLst/>
              <a:rect l="0" t="0" r="0" b="0"/>
              <a:pathLst>
                <a:path w="242156" h="438191">
                  <a:moveTo>
                    <a:pt x="0" y="0"/>
                  </a:moveTo>
                  <a:lnTo>
                    <a:pt x="3119" y="48931"/>
                  </a:lnTo>
                  <a:lnTo>
                    <a:pt x="11453" y="99896"/>
                  </a:lnTo>
                  <a:lnTo>
                    <a:pt x="18211" y="156331"/>
                  </a:lnTo>
                  <a:lnTo>
                    <a:pt x="20213" y="210097"/>
                  </a:lnTo>
                  <a:lnTo>
                    <a:pt x="20807" y="266192"/>
                  </a:lnTo>
                  <a:lnTo>
                    <a:pt x="20983" y="324147"/>
                  </a:lnTo>
                  <a:lnTo>
                    <a:pt x="21035" y="375244"/>
                  </a:lnTo>
                  <a:lnTo>
                    <a:pt x="15463" y="434431"/>
                  </a:lnTo>
                  <a:lnTo>
                    <a:pt x="13818" y="438190"/>
                  </a:lnTo>
                  <a:lnTo>
                    <a:pt x="12722" y="434846"/>
                  </a:lnTo>
                  <a:lnTo>
                    <a:pt x="11987" y="374116"/>
                  </a:lnTo>
                  <a:lnTo>
                    <a:pt x="20189" y="338577"/>
                  </a:lnTo>
                  <a:lnTo>
                    <a:pt x="44354" y="284489"/>
                  </a:lnTo>
                  <a:lnTo>
                    <a:pt x="58317" y="269549"/>
                  </a:lnTo>
                  <a:lnTo>
                    <a:pt x="95877" y="250426"/>
                  </a:lnTo>
                  <a:lnTo>
                    <a:pt x="119431" y="248951"/>
                  </a:lnTo>
                  <a:lnTo>
                    <a:pt x="167091" y="257536"/>
                  </a:lnTo>
                  <a:lnTo>
                    <a:pt x="175735" y="262938"/>
                  </a:lnTo>
                  <a:lnTo>
                    <a:pt x="207788" y="306677"/>
                  </a:lnTo>
                  <a:lnTo>
                    <a:pt x="230798" y="366480"/>
                  </a:lnTo>
                  <a:lnTo>
                    <a:pt x="242155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32677" y="786700"/>
              <a:ext cx="236070" cy="214869"/>
            </a:xfrm>
            <a:custGeom>
              <a:avLst/>
              <a:gdLst/>
              <a:ahLst/>
              <a:cxnLst/>
              <a:rect l="0" t="0" r="0" b="0"/>
              <a:pathLst>
                <a:path w="236070" h="214869">
                  <a:moveTo>
                    <a:pt x="109727" y="118750"/>
                  </a:moveTo>
                  <a:lnTo>
                    <a:pt x="125368" y="100770"/>
                  </a:lnTo>
                  <a:lnTo>
                    <a:pt x="133446" y="83853"/>
                  </a:lnTo>
                  <a:lnTo>
                    <a:pt x="138981" y="49009"/>
                  </a:lnTo>
                  <a:lnTo>
                    <a:pt x="134037" y="28872"/>
                  </a:lnTo>
                  <a:lnTo>
                    <a:pt x="129443" y="20227"/>
                  </a:lnTo>
                  <a:lnTo>
                    <a:pt x="114980" y="7502"/>
                  </a:lnTo>
                  <a:lnTo>
                    <a:pt x="106210" y="2471"/>
                  </a:lnTo>
                  <a:lnTo>
                    <a:pt x="87107" y="0"/>
                  </a:lnTo>
                  <a:lnTo>
                    <a:pt x="66918" y="3971"/>
                  </a:lnTo>
                  <a:lnTo>
                    <a:pt x="46247" y="13535"/>
                  </a:lnTo>
                  <a:lnTo>
                    <a:pt x="31601" y="28704"/>
                  </a:lnTo>
                  <a:lnTo>
                    <a:pt x="16778" y="60095"/>
                  </a:lnTo>
                  <a:lnTo>
                    <a:pt x="0" y="120298"/>
                  </a:lnTo>
                  <a:lnTo>
                    <a:pt x="6337" y="177374"/>
                  </a:lnTo>
                  <a:lnTo>
                    <a:pt x="9215" y="189418"/>
                  </a:lnTo>
                  <a:lnTo>
                    <a:pt x="14643" y="198618"/>
                  </a:lnTo>
                  <a:lnTo>
                    <a:pt x="30033" y="211959"/>
                  </a:lnTo>
                  <a:lnTo>
                    <a:pt x="39050" y="214814"/>
                  </a:lnTo>
                  <a:lnTo>
                    <a:pt x="58428" y="214868"/>
                  </a:lnTo>
                  <a:lnTo>
                    <a:pt x="66169" y="210904"/>
                  </a:lnTo>
                  <a:lnTo>
                    <a:pt x="126097" y="148360"/>
                  </a:lnTo>
                  <a:lnTo>
                    <a:pt x="147982" y="112576"/>
                  </a:lnTo>
                  <a:lnTo>
                    <a:pt x="153948" y="107615"/>
                  </a:lnTo>
                  <a:lnTo>
                    <a:pt x="159095" y="107817"/>
                  </a:lnTo>
                  <a:lnTo>
                    <a:pt x="163696" y="111462"/>
                  </a:lnTo>
                  <a:lnTo>
                    <a:pt x="192333" y="171138"/>
                  </a:lnTo>
                  <a:lnTo>
                    <a:pt x="217724" y="202711"/>
                  </a:lnTo>
                  <a:lnTo>
                    <a:pt x="236069" y="2135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36379" y="536953"/>
              <a:ext cx="37653" cy="473783"/>
            </a:xfrm>
            <a:custGeom>
              <a:avLst/>
              <a:gdLst/>
              <a:ahLst/>
              <a:cxnLst/>
              <a:rect l="0" t="0" r="0" b="0"/>
              <a:pathLst>
                <a:path w="37653" h="473783">
                  <a:moveTo>
                    <a:pt x="6066" y="0"/>
                  </a:moveTo>
                  <a:lnTo>
                    <a:pt x="0" y="33622"/>
                  </a:lnTo>
                  <a:lnTo>
                    <a:pt x="4521" y="91562"/>
                  </a:lnTo>
                  <a:lnTo>
                    <a:pt x="11350" y="153137"/>
                  </a:lnTo>
                  <a:lnTo>
                    <a:pt x="20630" y="204861"/>
                  </a:lnTo>
                  <a:lnTo>
                    <a:pt x="25199" y="264640"/>
                  </a:lnTo>
                  <a:lnTo>
                    <a:pt x="32142" y="326806"/>
                  </a:lnTo>
                  <a:lnTo>
                    <a:pt x="36019" y="378501"/>
                  </a:lnTo>
                  <a:lnTo>
                    <a:pt x="37329" y="435551"/>
                  </a:lnTo>
                  <a:lnTo>
                    <a:pt x="37652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95046" y="705409"/>
              <a:ext cx="315856" cy="31586"/>
            </a:xfrm>
            <a:custGeom>
              <a:avLst/>
              <a:gdLst/>
              <a:ahLst/>
              <a:cxnLst/>
              <a:rect l="0" t="0" r="0" b="0"/>
              <a:pathLst>
                <a:path w="315856" h="31586">
                  <a:moveTo>
                    <a:pt x="315855" y="0"/>
                  </a:moveTo>
                  <a:lnTo>
                    <a:pt x="273163" y="3119"/>
                  </a:lnTo>
                  <a:lnTo>
                    <a:pt x="220335" y="9065"/>
                  </a:lnTo>
                  <a:lnTo>
                    <a:pt x="161979" y="11409"/>
                  </a:lnTo>
                  <a:lnTo>
                    <a:pt x="105392" y="18805"/>
                  </a:lnTo>
                  <a:lnTo>
                    <a:pt x="49154" y="2620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89927" y="842279"/>
              <a:ext cx="10529" cy="178986"/>
            </a:xfrm>
            <a:custGeom>
              <a:avLst/>
              <a:gdLst/>
              <a:ahLst/>
              <a:cxnLst/>
              <a:rect l="0" t="0" r="0" b="0"/>
              <a:pathLst>
                <a:path w="10529" h="178986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8333" y="153980"/>
                  </a:lnTo>
                  <a:lnTo>
                    <a:pt x="10528" y="1789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89927" y="715937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289551" y="786375"/>
              <a:ext cx="234871" cy="210593"/>
            </a:xfrm>
            <a:custGeom>
              <a:avLst/>
              <a:gdLst/>
              <a:ahLst/>
              <a:cxnLst/>
              <a:rect l="0" t="0" r="0" b="0"/>
              <a:pathLst>
                <a:path w="234871" h="210593">
                  <a:moveTo>
                    <a:pt x="132003" y="34847"/>
                  </a:moveTo>
                  <a:lnTo>
                    <a:pt x="126414" y="18080"/>
                  </a:lnTo>
                  <a:lnTo>
                    <a:pt x="114311" y="6728"/>
                  </a:lnTo>
                  <a:lnTo>
                    <a:pt x="106170" y="2063"/>
                  </a:lnTo>
                  <a:lnTo>
                    <a:pt x="84647" y="0"/>
                  </a:lnTo>
                  <a:lnTo>
                    <a:pt x="38291" y="8207"/>
                  </a:lnTo>
                  <a:lnTo>
                    <a:pt x="11560" y="23314"/>
                  </a:lnTo>
                  <a:lnTo>
                    <a:pt x="6084" y="31838"/>
                  </a:lnTo>
                  <a:lnTo>
                    <a:pt x="0" y="53787"/>
                  </a:lnTo>
                  <a:lnTo>
                    <a:pt x="1887" y="63851"/>
                  </a:lnTo>
                  <a:lnTo>
                    <a:pt x="13342" y="81273"/>
                  </a:lnTo>
                  <a:lnTo>
                    <a:pt x="39522" y="98646"/>
                  </a:lnTo>
                  <a:lnTo>
                    <a:pt x="75096" y="105613"/>
                  </a:lnTo>
                  <a:lnTo>
                    <a:pt x="134561" y="102947"/>
                  </a:lnTo>
                  <a:lnTo>
                    <a:pt x="188660" y="113030"/>
                  </a:lnTo>
                  <a:lnTo>
                    <a:pt x="224829" y="128462"/>
                  </a:lnTo>
                  <a:lnTo>
                    <a:pt x="231322" y="135862"/>
                  </a:lnTo>
                  <a:lnTo>
                    <a:pt x="234480" y="144305"/>
                  </a:lnTo>
                  <a:lnTo>
                    <a:pt x="234870" y="163044"/>
                  </a:lnTo>
                  <a:lnTo>
                    <a:pt x="231144" y="183071"/>
                  </a:lnTo>
                  <a:lnTo>
                    <a:pt x="226173" y="190985"/>
                  </a:lnTo>
                  <a:lnTo>
                    <a:pt x="211291" y="202898"/>
                  </a:lnTo>
                  <a:lnTo>
                    <a:pt x="172003" y="210592"/>
                  </a:lnTo>
                  <a:lnTo>
                    <a:pt x="117071" y="205956"/>
                  </a:lnTo>
                  <a:lnTo>
                    <a:pt x="79360" y="2033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71231" y="610652"/>
              <a:ext cx="8335" cy="357970"/>
            </a:xfrm>
            <a:custGeom>
              <a:avLst/>
              <a:gdLst/>
              <a:ahLst/>
              <a:cxnLst/>
              <a:rect l="0" t="0" r="0" b="0"/>
              <a:pathLst>
                <a:path w="8335" h="357970">
                  <a:moveTo>
                    <a:pt x="8334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9" y="126721"/>
                  </a:lnTo>
                  <a:lnTo>
                    <a:pt x="7938" y="176627"/>
                  </a:lnTo>
                  <a:lnTo>
                    <a:pt x="8216" y="228459"/>
                  </a:lnTo>
                  <a:lnTo>
                    <a:pt x="8299" y="280861"/>
                  </a:lnTo>
                  <a:lnTo>
                    <a:pt x="8327" y="337885"/>
                  </a:lnTo>
                  <a:lnTo>
                    <a:pt x="8334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842694" y="736994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73010" y="9065"/>
                  </a:lnTo>
                  <a:lnTo>
                    <a:pt x="118836" y="17475"/>
                  </a:lnTo>
                  <a:lnTo>
                    <a:pt x="63075" y="20350"/>
                  </a:lnTo>
                  <a:lnTo>
                    <a:pt x="27268" y="2396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148020" y="515896"/>
              <a:ext cx="335633" cy="487551"/>
            </a:xfrm>
            <a:custGeom>
              <a:avLst/>
              <a:gdLst/>
              <a:ahLst/>
              <a:cxnLst/>
              <a:rect l="0" t="0" r="0" b="0"/>
              <a:pathLst>
                <a:path w="335633" h="487551">
                  <a:moveTo>
                    <a:pt x="0" y="0"/>
                  </a:moveTo>
                  <a:lnTo>
                    <a:pt x="0" y="57264"/>
                  </a:lnTo>
                  <a:lnTo>
                    <a:pt x="0" y="112893"/>
                  </a:lnTo>
                  <a:lnTo>
                    <a:pt x="3120" y="168760"/>
                  </a:lnTo>
                  <a:lnTo>
                    <a:pt x="8334" y="220019"/>
                  </a:lnTo>
                  <a:lnTo>
                    <a:pt x="9553" y="262733"/>
                  </a:lnTo>
                  <a:lnTo>
                    <a:pt x="11410" y="322732"/>
                  </a:lnTo>
                  <a:lnTo>
                    <a:pt x="18805" y="379344"/>
                  </a:lnTo>
                  <a:lnTo>
                    <a:pt x="20761" y="439899"/>
                  </a:lnTo>
                  <a:lnTo>
                    <a:pt x="24160" y="379957"/>
                  </a:lnTo>
                  <a:lnTo>
                    <a:pt x="39013" y="319270"/>
                  </a:lnTo>
                  <a:lnTo>
                    <a:pt x="50424" y="286451"/>
                  </a:lnTo>
                  <a:lnTo>
                    <a:pt x="61795" y="269251"/>
                  </a:lnTo>
                  <a:lnTo>
                    <a:pt x="69273" y="264899"/>
                  </a:lnTo>
                  <a:lnTo>
                    <a:pt x="86940" y="263182"/>
                  </a:lnTo>
                  <a:lnTo>
                    <a:pt x="95395" y="266702"/>
                  </a:lnTo>
                  <a:lnTo>
                    <a:pt x="111028" y="279971"/>
                  </a:lnTo>
                  <a:lnTo>
                    <a:pt x="127394" y="307172"/>
                  </a:lnTo>
                  <a:lnTo>
                    <a:pt x="147076" y="366545"/>
                  </a:lnTo>
                  <a:lnTo>
                    <a:pt x="154712" y="402624"/>
                  </a:lnTo>
                  <a:lnTo>
                    <a:pt x="158674" y="462419"/>
                  </a:lnTo>
                  <a:lnTo>
                    <a:pt x="160765" y="462697"/>
                  </a:lnTo>
                  <a:lnTo>
                    <a:pt x="166208" y="453648"/>
                  </a:lnTo>
                  <a:lnTo>
                    <a:pt x="194520" y="400409"/>
                  </a:lnTo>
                  <a:lnTo>
                    <a:pt x="224514" y="369255"/>
                  </a:lnTo>
                  <a:lnTo>
                    <a:pt x="253696" y="350784"/>
                  </a:lnTo>
                  <a:lnTo>
                    <a:pt x="281450" y="334783"/>
                  </a:lnTo>
                  <a:lnTo>
                    <a:pt x="333238" y="287654"/>
                  </a:lnTo>
                  <a:lnTo>
                    <a:pt x="335632" y="279507"/>
                  </a:lnTo>
                  <a:lnTo>
                    <a:pt x="332054" y="261096"/>
                  </a:lnTo>
                  <a:lnTo>
                    <a:pt x="326655" y="253612"/>
                  </a:lnTo>
                  <a:lnTo>
                    <a:pt x="311296" y="242178"/>
                  </a:lnTo>
                  <a:lnTo>
                    <a:pt x="289653" y="239436"/>
                  </a:lnTo>
                  <a:lnTo>
                    <a:pt x="265605" y="243286"/>
                  </a:lnTo>
                  <a:lnTo>
                    <a:pt x="243219" y="252797"/>
                  </a:lnTo>
                  <a:lnTo>
                    <a:pt x="224691" y="271061"/>
                  </a:lnTo>
                  <a:lnTo>
                    <a:pt x="216475" y="282483"/>
                  </a:lnTo>
                  <a:lnTo>
                    <a:pt x="207345" y="310772"/>
                  </a:lnTo>
                  <a:lnTo>
                    <a:pt x="202206" y="359582"/>
                  </a:lnTo>
                  <a:lnTo>
                    <a:pt x="206058" y="417299"/>
                  </a:lnTo>
                  <a:lnTo>
                    <a:pt x="214804" y="437370"/>
                  </a:lnTo>
                  <a:lnTo>
                    <a:pt x="239483" y="469319"/>
                  </a:lnTo>
                  <a:lnTo>
                    <a:pt x="265540" y="485458"/>
                  </a:lnTo>
                  <a:lnTo>
                    <a:pt x="288424" y="487550"/>
                  </a:lnTo>
                  <a:lnTo>
                    <a:pt x="326384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90400" y="773158"/>
              <a:ext cx="185388" cy="468087"/>
            </a:xfrm>
            <a:custGeom>
              <a:avLst/>
              <a:gdLst/>
              <a:ahLst/>
              <a:cxnLst/>
              <a:rect l="0" t="0" r="0" b="0"/>
              <a:pathLst>
                <a:path w="185388" h="468087">
                  <a:moveTo>
                    <a:pt x="20916" y="142821"/>
                  </a:moveTo>
                  <a:lnTo>
                    <a:pt x="20916" y="201438"/>
                  </a:lnTo>
                  <a:lnTo>
                    <a:pt x="20916" y="252996"/>
                  </a:lnTo>
                  <a:lnTo>
                    <a:pt x="20916" y="312726"/>
                  </a:lnTo>
                  <a:lnTo>
                    <a:pt x="26505" y="369288"/>
                  </a:lnTo>
                  <a:lnTo>
                    <a:pt x="30469" y="432397"/>
                  </a:lnTo>
                  <a:lnTo>
                    <a:pt x="29985" y="467527"/>
                  </a:lnTo>
                  <a:lnTo>
                    <a:pt x="28132" y="468086"/>
                  </a:lnTo>
                  <a:lnTo>
                    <a:pt x="25726" y="464949"/>
                  </a:lnTo>
                  <a:lnTo>
                    <a:pt x="18429" y="407452"/>
                  </a:lnTo>
                  <a:lnTo>
                    <a:pt x="12770" y="350691"/>
                  </a:lnTo>
                  <a:lnTo>
                    <a:pt x="7974" y="298779"/>
                  </a:lnTo>
                  <a:lnTo>
                    <a:pt x="1461" y="238618"/>
                  </a:lnTo>
                  <a:lnTo>
                    <a:pt x="334" y="182124"/>
                  </a:lnTo>
                  <a:lnTo>
                    <a:pt x="0" y="132109"/>
                  </a:lnTo>
                  <a:lnTo>
                    <a:pt x="5490" y="82065"/>
                  </a:lnTo>
                  <a:lnTo>
                    <a:pt x="14525" y="41371"/>
                  </a:lnTo>
                  <a:lnTo>
                    <a:pt x="27434" y="21303"/>
                  </a:lnTo>
                  <a:lnTo>
                    <a:pt x="35790" y="12676"/>
                  </a:lnTo>
                  <a:lnTo>
                    <a:pt x="57552" y="3090"/>
                  </a:lnTo>
                  <a:lnTo>
                    <a:pt x="81652" y="0"/>
                  </a:lnTo>
                  <a:lnTo>
                    <a:pt x="104062" y="2526"/>
                  </a:lnTo>
                  <a:lnTo>
                    <a:pt x="122600" y="10667"/>
                  </a:lnTo>
                  <a:lnTo>
                    <a:pt x="138638" y="23255"/>
                  </a:lnTo>
                  <a:lnTo>
                    <a:pt x="175123" y="70014"/>
                  </a:lnTo>
                  <a:lnTo>
                    <a:pt x="183039" y="93694"/>
                  </a:lnTo>
                  <a:lnTo>
                    <a:pt x="185387" y="119817"/>
                  </a:lnTo>
                  <a:lnTo>
                    <a:pt x="178962" y="159661"/>
                  </a:lnTo>
                  <a:lnTo>
                    <a:pt x="168757" y="183061"/>
                  </a:lnTo>
                  <a:lnTo>
                    <a:pt x="153304" y="198920"/>
                  </a:lnTo>
                  <a:lnTo>
                    <a:pt x="144269" y="204787"/>
                  </a:lnTo>
                  <a:lnTo>
                    <a:pt x="109198" y="213044"/>
                  </a:lnTo>
                  <a:lnTo>
                    <a:pt x="52501" y="2059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044136" y="799432"/>
              <a:ext cx="240963" cy="219936"/>
            </a:xfrm>
            <a:custGeom>
              <a:avLst/>
              <a:gdLst/>
              <a:ahLst/>
              <a:cxnLst/>
              <a:rect l="0" t="0" r="0" b="0"/>
              <a:pathLst>
                <a:path w="240963" h="219936">
                  <a:moveTo>
                    <a:pt x="146206" y="127075"/>
                  </a:moveTo>
                  <a:lnTo>
                    <a:pt x="151795" y="110308"/>
                  </a:lnTo>
                  <a:lnTo>
                    <a:pt x="149682" y="77523"/>
                  </a:lnTo>
                  <a:lnTo>
                    <a:pt x="141646" y="43763"/>
                  </a:lnTo>
                  <a:lnTo>
                    <a:pt x="128972" y="25317"/>
                  </a:lnTo>
                  <a:lnTo>
                    <a:pt x="111640" y="10490"/>
                  </a:lnTo>
                  <a:lnTo>
                    <a:pt x="92239" y="0"/>
                  </a:lnTo>
                  <a:lnTo>
                    <a:pt x="68798" y="797"/>
                  </a:lnTo>
                  <a:lnTo>
                    <a:pt x="55996" y="4286"/>
                  </a:lnTo>
                  <a:lnTo>
                    <a:pt x="46292" y="10121"/>
                  </a:lnTo>
                  <a:lnTo>
                    <a:pt x="12397" y="54612"/>
                  </a:lnTo>
                  <a:lnTo>
                    <a:pt x="4847" y="78102"/>
                  </a:lnTo>
                  <a:lnTo>
                    <a:pt x="0" y="131310"/>
                  </a:lnTo>
                  <a:lnTo>
                    <a:pt x="4749" y="172913"/>
                  </a:lnTo>
                  <a:lnTo>
                    <a:pt x="19155" y="209287"/>
                  </a:lnTo>
                  <a:lnTo>
                    <a:pt x="27580" y="215808"/>
                  </a:lnTo>
                  <a:lnTo>
                    <a:pt x="49419" y="219935"/>
                  </a:lnTo>
                  <a:lnTo>
                    <a:pt x="68485" y="214749"/>
                  </a:lnTo>
                  <a:lnTo>
                    <a:pt x="84757" y="203476"/>
                  </a:lnTo>
                  <a:lnTo>
                    <a:pt x="105902" y="177399"/>
                  </a:lnTo>
                  <a:lnTo>
                    <a:pt x="115815" y="157630"/>
                  </a:lnTo>
                  <a:lnTo>
                    <a:pt x="124475" y="116127"/>
                  </a:lnTo>
                  <a:lnTo>
                    <a:pt x="127039" y="116267"/>
                  </a:lnTo>
                  <a:lnTo>
                    <a:pt x="164480" y="173881"/>
                  </a:lnTo>
                  <a:lnTo>
                    <a:pt x="185026" y="196576"/>
                  </a:lnTo>
                  <a:lnTo>
                    <a:pt x="205183" y="204758"/>
                  </a:lnTo>
                  <a:lnTo>
                    <a:pt x="225060" y="207224"/>
                  </a:lnTo>
                  <a:lnTo>
                    <a:pt x="230361" y="206244"/>
                  </a:lnTo>
                  <a:lnTo>
                    <a:pt x="240962" y="200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290605" y="515896"/>
              <a:ext cx="15551" cy="536954"/>
            </a:xfrm>
            <a:custGeom>
              <a:avLst/>
              <a:gdLst/>
              <a:ahLst/>
              <a:cxnLst/>
              <a:rect l="0" t="0" r="0" b="0"/>
              <a:pathLst>
                <a:path w="15551" h="536954">
                  <a:moveTo>
                    <a:pt x="15550" y="0"/>
                  </a:moveTo>
                  <a:lnTo>
                    <a:pt x="7217" y="52050"/>
                  </a:lnTo>
                  <a:lnTo>
                    <a:pt x="2552" y="101990"/>
                  </a:lnTo>
                  <a:lnTo>
                    <a:pt x="0" y="155781"/>
                  </a:lnTo>
                  <a:lnTo>
                    <a:pt x="3534" y="214223"/>
                  </a:lnTo>
                  <a:lnTo>
                    <a:pt x="4728" y="275892"/>
                  </a:lnTo>
                  <a:lnTo>
                    <a:pt x="4934" y="335730"/>
                  </a:lnTo>
                  <a:lnTo>
                    <a:pt x="4983" y="378500"/>
                  </a:lnTo>
                  <a:lnTo>
                    <a:pt x="5010" y="435802"/>
                  </a:lnTo>
                  <a:lnTo>
                    <a:pt x="10609" y="491496"/>
                  </a:lnTo>
                  <a:lnTo>
                    <a:pt x="15550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137699" y="736994"/>
              <a:ext cx="294799" cy="9879"/>
            </a:xfrm>
            <a:custGeom>
              <a:avLst/>
              <a:gdLst/>
              <a:ahLst/>
              <a:cxnLst/>
              <a:rect l="0" t="0" r="0" b="0"/>
              <a:pathLst>
                <a:path w="294799" h="9879">
                  <a:moveTo>
                    <a:pt x="294798" y="0"/>
                  </a:moveTo>
                  <a:lnTo>
                    <a:pt x="242748" y="8334"/>
                  </a:lnTo>
                  <a:lnTo>
                    <a:pt x="192808" y="9878"/>
                  </a:lnTo>
                  <a:lnTo>
                    <a:pt x="134012" y="4811"/>
                  </a:lnTo>
                  <a:lnTo>
                    <a:pt x="77338" y="951"/>
                  </a:lnTo>
                  <a:lnTo>
                    <a:pt x="27322" y="1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558839" y="589595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0" y="52051"/>
                  </a:lnTo>
                  <a:lnTo>
                    <a:pt x="0" y="101990"/>
                  </a:lnTo>
                  <a:lnTo>
                    <a:pt x="0" y="160787"/>
                  </a:lnTo>
                  <a:lnTo>
                    <a:pt x="0" y="217461"/>
                  </a:lnTo>
                  <a:lnTo>
                    <a:pt x="0" y="273716"/>
                  </a:lnTo>
                  <a:lnTo>
                    <a:pt x="7236" y="336692"/>
                  </a:lnTo>
                  <a:lnTo>
                    <a:pt x="9878" y="393324"/>
                  </a:lnTo>
                  <a:lnTo>
                    <a:pt x="10400" y="454900"/>
                  </a:lnTo>
                  <a:lnTo>
                    <a:pt x="13591" y="471240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53554" y="77910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51953" y="5590"/>
                  </a:lnTo>
                  <a:lnTo>
                    <a:pt x="97779" y="10723"/>
                  </a:lnTo>
                  <a:lnTo>
                    <a:pt x="4201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691888" y="797651"/>
              <a:ext cx="164653" cy="223614"/>
            </a:xfrm>
            <a:custGeom>
              <a:avLst/>
              <a:gdLst/>
              <a:ahLst/>
              <a:cxnLst/>
              <a:rect l="0" t="0" r="0" b="0"/>
              <a:pathLst>
                <a:path w="164653" h="223614">
                  <a:moveTo>
                    <a:pt x="24879" y="107799"/>
                  </a:moveTo>
                  <a:lnTo>
                    <a:pt x="67570" y="110919"/>
                  </a:lnTo>
                  <a:lnTo>
                    <a:pt x="77906" y="113389"/>
                  </a:lnTo>
                  <a:lnTo>
                    <a:pt x="101869" y="109893"/>
                  </a:lnTo>
                  <a:lnTo>
                    <a:pt x="125777" y="100541"/>
                  </a:lnTo>
                  <a:lnTo>
                    <a:pt x="144202" y="88586"/>
                  </a:lnTo>
                  <a:lnTo>
                    <a:pt x="157070" y="72354"/>
                  </a:lnTo>
                  <a:lnTo>
                    <a:pt x="162139" y="63112"/>
                  </a:lnTo>
                  <a:lnTo>
                    <a:pt x="164652" y="43485"/>
                  </a:lnTo>
                  <a:lnTo>
                    <a:pt x="163685" y="33337"/>
                  </a:lnTo>
                  <a:lnTo>
                    <a:pt x="158360" y="25403"/>
                  </a:lnTo>
                  <a:lnTo>
                    <a:pt x="139965" y="13467"/>
                  </a:lnTo>
                  <a:lnTo>
                    <a:pt x="108891" y="170"/>
                  </a:lnTo>
                  <a:lnTo>
                    <a:pt x="66279" y="0"/>
                  </a:lnTo>
                  <a:lnTo>
                    <a:pt x="42889" y="10756"/>
                  </a:lnTo>
                  <a:lnTo>
                    <a:pt x="25864" y="27234"/>
                  </a:lnTo>
                  <a:lnTo>
                    <a:pt x="1366" y="76696"/>
                  </a:lnTo>
                  <a:lnTo>
                    <a:pt x="0" y="97485"/>
                  </a:lnTo>
                  <a:lnTo>
                    <a:pt x="8928" y="132039"/>
                  </a:lnTo>
                  <a:lnTo>
                    <a:pt x="26392" y="165674"/>
                  </a:lnTo>
                  <a:lnTo>
                    <a:pt x="49503" y="190458"/>
                  </a:lnTo>
                  <a:lnTo>
                    <a:pt x="69748" y="204198"/>
                  </a:lnTo>
                  <a:lnTo>
                    <a:pt x="107453" y="217340"/>
                  </a:lnTo>
                  <a:lnTo>
                    <a:pt x="161749" y="2236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30451" y="758051"/>
              <a:ext cx="112700" cy="265007"/>
            </a:xfrm>
            <a:custGeom>
              <a:avLst/>
              <a:gdLst/>
              <a:ahLst/>
              <a:cxnLst/>
              <a:rect l="0" t="0" r="0" b="0"/>
              <a:pathLst>
                <a:path w="112700" h="265007">
                  <a:moveTo>
                    <a:pt x="17943" y="105285"/>
                  </a:moveTo>
                  <a:lnTo>
                    <a:pt x="12353" y="122053"/>
                  </a:lnTo>
                  <a:lnTo>
                    <a:pt x="12729" y="139644"/>
                  </a:lnTo>
                  <a:lnTo>
                    <a:pt x="22502" y="190711"/>
                  </a:lnTo>
                  <a:lnTo>
                    <a:pt x="47471" y="251455"/>
                  </a:lnTo>
                  <a:lnTo>
                    <a:pt x="53293" y="265006"/>
                  </a:lnTo>
                  <a:lnTo>
                    <a:pt x="49993" y="247496"/>
                  </a:lnTo>
                  <a:lnTo>
                    <a:pt x="31713" y="187888"/>
                  </a:lnTo>
                  <a:lnTo>
                    <a:pt x="14398" y="127746"/>
                  </a:lnTo>
                  <a:lnTo>
                    <a:pt x="0" y="67646"/>
                  </a:lnTo>
                  <a:lnTo>
                    <a:pt x="610" y="39424"/>
                  </a:lnTo>
                  <a:lnTo>
                    <a:pt x="8679" y="19082"/>
                  </a:lnTo>
                  <a:lnTo>
                    <a:pt x="16446" y="12721"/>
                  </a:lnTo>
                  <a:lnTo>
                    <a:pt x="37555" y="5654"/>
                  </a:lnTo>
                  <a:lnTo>
                    <a:pt x="93546" y="745"/>
                  </a:lnTo>
                  <a:lnTo>
                    <a:pt x="11269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28159" y="817234"/>
              <a:ext cx="220319" cy="235616"/>
            </a:xfrm>
            <a:custGeom>
              <a:avLst/>
              <a:gdLst/>
              <a:ahLst/>
              <a:cxnLst/>
              <a:rect l="0" t="0" r="0" b="0"/>
              <a:pathLst>
                <a:path w="220319" h="235616">
                  <a:moveTo>
                    <a:pt x="9747" y="35574"/>
                  </a:moveTo>
                  <a:lnTo>
                    <a:pt x="682" y="94191"/>
                  </a:lnTo>
                  <a:lnTo>
                    <a:pt x="6744" y="148365"/>
                  </a:lnTo>
                  <a:lnTo>
                    <a:pt x="12274" y="201006"/>
                  </a:lnTo>
                  <a:lnTo>
                    <a:pt x="15549" y="215554"/>
                  </a:lnTo>
                  <a:lnTo>
                    <a:pt x="3175" y="162432"/>
                  </a:lnTo>
                  <a:lnTo>
                    <a:pt x="0" y="105562"/>
                  </a:lnTo>
                  <a:lnTo>
                    <a:pt x="1906" y="74869"/>
                  </a:lnTo>
                  <a:lnTo>
                    <a:pt x="22193" y="26568"/>
                  </a:lnTo>
                  <a:lnTo>
                    <a:pt x="28573" y="15532"/>
                  </a:lnTo>
                  <a:lnTo>
                    <a:pt x="38676" y="8175"/>
                  </a:lnTo>
                  <a:lnTo>
                    <a:pt x="65498" y="0"/>
                  </a:lnTo>
                  <a:lnTo>
                    <a:pt x="107895" y="987"/>
                  </a:lnTo>
                  <a:lnTo>
                    <a:pt x="144503" y="14277"/>
                  </a:lnTo>
                  <a:lnTo>
                    <a:pt x="171988" y="38622"/>
                  </a:lnTo>
                  <a:lnTo>
                    <a:pt x="194949" y="73652"/>
                  </a:lnTo>
                  <a:lnTo>
                    <a:pt x="208027" y="127410"/>
                  </a:lnTo>
                  <a:lnTo>
                    <a:pt x="217543" y="183089"/>
                  </a:lnTo>
                  <a:lnTo>
                    <a:pt x="220318" y="2356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43233" y="515896"/>
              <a:ext cx="134347" cy="284270"/>
            </a:xfrm>
            <a:custGeom>
              <a:avLst/>
              <a:gdLst/>
              <a:ahLst/>
              <a:cxnLst/>
              <a:rect l="0" t="0" r="0" b="0"/>
              <a:pathLst>
                <a:path w="134347" h="284270">
                  <a:moveTo>
                    <a:pt x="0" y="0"/>
                  </a:moveTo>
                  <a:lnTo>
                    <a:pt x="53875" y="19128"/>
                  </a:lnTo>
                  <a:lnTo>
                    <a:pt x="95000" y="46239"/>
                  </a:lnTo>
                  <a:lnTo>
                    <a:pt x="131329" y="79454"/>
                  </a:lnTo>
                  <a:lnTo>
                    <a:pt x="134346" y="86894"/>
                  </a:lnTo>
                  <a:lnTo>
                    <a:pt x="134018" y="94194"/>
                  </a:lnTo>
                  <a:lnTo>
                    <a:pt x="131459" y="101401"/>
                  </a:lnTo>
                  <a:lnTo>
                    <a:pt x="125074" y="107375"/>
                  </a:lnTo>
                  <a:lnTo>
                    <a:pt x="64383" y="134098"/>
                  </a:lnTo>
                  <a:lnTo>
                    <a:pt x="47722" y="145777"/>
                  </a:lnTo>
                  <a:lnTo>
                    <a:pt x="35638" y="165005"/>
                  </a:lnTo>
                  <a:lnTo>
                    <a:pt x="30777" y="176684"/>
                  </a:lnTo>
                  <a:lnTo>
                    <a:pt x="29526" y="221067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495875" y="937036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802598" y="1554525"/>
            <a:ext cx="1418916" cy="448586"/>
            <a:chOff x="802598" y="1554525"/>
            <a:chExt cx="1418916" cy="448586"/>
          </a:xfrm>
        </p:grpSpPr>
        <p:sp>
          <p:nvSpPr>
            <p:cNvPr id="25" name="Freeform 24"/>
            <p:cNvSpPr/>
            <p:nvPr/>
          </p:nvSpPr>
          <p:spPr>
            <a:xfrm>
              <a:off x="802598" y="1554525"/>
              <a:ext cx="268621" cy="448586"/>
            </a:xfrm>
            <a:custGeom>
              <a:avLst/>
              <a:gdLst/>
              <a:ahLst/>
              <a:cxnLst/>
              <a:rect l="0" t="0" r="0" b="0"/>
              <a:pathLst>
                <a:path w="268621" h="448586">
                  <a:moveTo>
                    <a:pt x="155495" y="24749"/>
                  </a:moveTo>
                  <a:lnTo>
                    <a:pt x="101350" y="21630"/>
                  </a:lnTo>
                  <a:lnTo>
                    <a:pt x="40870" y="6791"/>
                  </a:lnTo>
                  <a:lnTo>
                    <a:pt x="19153" y="0"/>
                  </a:lnTo>
                  <a:lnTo>
                    <a:pt x="11957" y="2401"/>
                  </a:lnTo>
                  <a:lnTo>
                    <a:pt x="7161" y="8680"/>
                  </a:lnTo>
                  <a:lnTo>
                    <a:pt x="1831" y="28136"/>
                  </a:lnTo>
                  <a:lnTo>
                    <a:pt x="0" y="64227"/>
                  </a:lnTo>
                  <a:lnTo>
                    <a:pt x="12388" y="124748"/>
                  </a:lnTo>
                  <a:lnTo>
                    <a:pt x="18562" y="178340"/>
                  </a:lnTo>
                  <a:lnTo>
                    <a:pt x="23666" y="201806"/>
                  </a:lnTo>
                  <a:lnTo>
                    <a:pt x="26665" y="204788"/>
                  </a:lnTo>
                  <a:lnTo>
                    <a:pt x="29834" y="202097"/>
                  </a:lnTo>
                  <a:lnTo>
                    <a:pt x="49130" y="161187"/>
                  </a:lnTo>
                  <a:lnTo>
                    <a:pt x="64938" y="145440"/>
                  </a:lnTo>
                  <a:lnTo>
                    <a:pt x="93568" y="129010"/>
                  </a:lnTo>
                  <a:lnTo>
                    <a:pt x="113934" y="126849"/>
                  </a:lnTo>
                  <a:lnTo>
                    <a:pt x="155604" y="134994"/>
                  </a:lnTo>
                  <a:lnTo>
                    <a:pt x="196461" y="156274"/>
                  </a:lnTo>
                  <a:lnTo>
                    <a:pt x="235600" y="189916"/>
                  </a:lnTo>
                  <a:lnTo>
                    <a:pt x="251499" y="216407"/>
                  </a:lnTo>
                  <a:lnTo>
                    <a:pt x="266182" y="257970"/>
                  </a:lnTo>
                  <a:lnTo>
                    <a:pt x="268620" y="296493"/>
                  </a:lnTo>
                  <a:lnTo>
                    <a:pt x="256454" y="359781"/>
                  </a:lnTo>
                  <a:lnTo>
                    <a:pt x="234666" y="402234"/>
                  </a:lnTo>
                  <a:lnTo>
                    <a:pt x="221487" y="419078"/>
                  </a:lnTo>
                  <a:lnTo>
                    <a:pt x="195325" y="436125"/>
                  </a:lnTo>
                  <a:lnTo>
                    <a:pt x="165347" y="448585"/>
                  </a:lnTo>
                  <a:lnTo>
                    <a:pt x="123059" y="448508"/>
                  </a:lnTo>
                  <a:lnTo>
                    <a:pt x="99745" y="440814"/>
                  </a:lnTo>
                  <a:lnTo>
                    <a:pt x="50210" y="4143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242362" y="1695088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69947" y="57565"/>
                  </a:lnTo>
                  <a:lnTo>
                    <a:pt x="28055" y="11507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242362" y="1684559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0" y="0"/>
                  </a:moveTo>
                  <a:lnTo>
                    <a:pt x="24047" y="17981"/>
                  </a:lnTo>
                  <a:lnTo>
                    <a:pt x="80699" y="80393"/>
                  </a:lnTo>
                  <a:lnTo>
                    <a:pt x="107621" y="106391"/>
                  </a:lnTo>
                  <a:lnTo>
                    <a:pt x="126342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526632" y="1558217"/>
              <a:ext cx="238152" cy="417160"/>
            </a:xfrm>
            <a:custGeom>
              <a:avLst/>
              <a:gdLst/>
              <a:ahLst/>
              <a:cxnLst/>
              <a:rect l="0" t="0" r="0" b="0"/>
              <a:pathLst>
                <a:path w="238152" h="417160">
                  <a:moveTo>
                    <a:pt x="94756" y="0"/>
                  </a:moveTo>
                  <a:lnTo>
                    <a:pt x="45258" y="58563"/>
                  </a:lnTo>
                  <a:lnTo>
                    <a:pt x="20985" y="88907"/>
                  </a:lnTo>
                  <a:lnTo>
                    <a:pt x="19839" y="87348"/>
                  </a:lnTo>
                  <a:lnTo>
                    <a:pt x="20245" y="82798"/>
                  </a:lnTo>
                  <a:lnTo>
                    <a:pt x="26935" y="71504"/>
                  </a:lnTo>
                  <a:lnTo>
                    <a:pt x="70534" y="24438"/>
                  </a:lnTo>
                  <a:lnTo>
                    <a:pt x="96938" y="9061"/>
                  </a:lnTo>
                  <a:lnTo>
                    <a:pt x="132577" y="2685"/>
                  </a:lnTo>
                  <a:lnTo>
                    <a:pt x="156019" y="7432"/>
                  </a:lnTo>
                  <a:lnTo>
                    <a:pt x="167184" y="11974"/>
                  </a:lnTo>
                  <a:lnTo>
                    <a:pt x="182708" y="26379"/>
                  </a:lnTo>
                  <a:lnTo>
                    <a:pt x="188486" y="35133"/>
                  </a:lnTo>
                  <a:lnTo>
                    <a:pt x="196617" y="69812"/>
                  </a:lnTo>
                  <a:lnTo>
                    <a:pt x="192280" y="93028"/>
                  </a:lnTo>
                  <a:lnTo>
                    <a:pt x="170432" y="136529"/>
                  </a:lnTo>
                  <a:lnTo>
                    <a:pt x="154126" y="151537"/>
                  </a:lnTo>
                  <a:lnTo>
                    <a:pt x="93070" y="191185"/>
                  </a:lnTo>
                  <a:lnTo>
                    <a:pt x="88953" y="190628"/>
                  </a:lnTo>
                  <a:lnTo>
                    <a:pt x="88548" y="186747"/>
                  </a:lnTo>
                  <a:lnTo>
                    <a:pt x="90617" y="180650"/>
                  </a:lnTo>
                  <a:lnTo>
                    <a:pt x="96676" y="176585"/>
                  </a:lnTo>
                  <a:lnTo>
                    <a:pt x="115887" y="172069"/>
                  </a:lnTo>
                  <a:lnTo>
                    <a:pt x="153010" y="175116"/>
                  </a:lnTo>
                  <a:lnTo>
                    <a:pt x="173679" y="183504"/>
                  </a:lnTo>
                  <a:lnTo>
                    <a:pt x="206012" y="207954"/>
                  </a:lnTo>
                  <a:lnTo>
                    <a:pt x="227807" y="233972"/>
                  </a:lnTo>
                  <a:lnTo>
                    <a:pt x="235778" y="256846"/>
                  </a:lnTo>
                  <a:lnTo>
                    <a:pt x="238151" y="281440"/>
                  </a:lnTo>
                  <a:lnTo>
                    <a:pt x="227128" y="336540"/>
                  </a:lnTo>
                  <a:lnTo>
                    <a:pt x="211706" y="362798"/>
                  </a:lnTo>
                  <a:lnTo>
                    <a:pt x="175552" y="399795"/>
                  </a:lnTo>
                  <a:lnTo>
                    <a:pt x="166168" y="406910"/>
                  </a:lnTo>
                  <a:lnTo>
                    <a:pt x="143262" y="414816"/>
                  </a:lnTo>
                  <a:lnTo>
                    <a:pt x="117484" y="417159"/>
                  </a:lnTo>
                  <a:lnTo>
                    <a:pt x="77834" y="410732"/>
                  </a:lnTo>
                  <a:lnTo>
                    <a:pt x="14401" y="384486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063585" y="1631917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94179" y="3119"/>
                  </a:lnTo>
                  <a:lnTo>
                    <a:pt x="35972" y="955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84642" y="1716145"/>
              <a:ext cx="136872" cy="10529"/>
            </a:xfrm>
            <a:custGeom>
              <a:avLst/>
              <a:gdLst/>
              <a:ahLst/>
              <a:cxnLst/>
              <a:rect l="0" t="0" r="0" b="0"/>
              <a:pathLst>
                <a:path w="136872" h="10529">
                  <a:moveTo>
                    <a:pt x="136871" y="0"/>
                  </a:moveTo>
                  <a:lnTo>
                    <a:pt x="78254" y="5589"/>
                  </a:lnTo>
                  <a:lnTo>
                    <a:pt x="1956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590010" y="1400290"/>
            <a:ext cx="455603" cy="491430"/>
            <a:chOff x="2590010" y="1400290"/>
            <a:chExt cx="455603" cy="491430"/>
          </a:xfrm>
        </p:grpSpPr>
        <p:sp>
          <p:nvSpPr>
            <p:cNvPr id="32" name="Freeform 31"/>
            <p:cNvSpPr/>
            <p:nvPr/>
          </p:nvSpPr>
          <p:spPr>
            <a:xfrm>
              <a:off x="2590010" y="1400290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10721" y="137661"/>
                  </a:lnTo>
                  <a:lnTo>
                    <a:pt x="10586" y="192867"/>
                  </a:lnTo>
                  <a:lnTo>
                    <a:pt x="10545" y="250558"/>
                  </a:lnTo>
                  <a:lnTo>
                    <a:pt x="10533" y="301577"/>
                  </a:lnTo>
                  <a:lnTo>
                    <a:pt x="4940" y="355148"/>
                  </a:lnTo>
                  <a:lnTo>
                    <a:pt x="651" y="409214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767488" y="1442404"/>
              <a:ext cx="278125" cy="449316"/>
            </a:xfrm>
            <a:custGeom>
              <a:avLst/>
              <a:gdLst/>
              <a:ahLst/>
              <a:cxnLst/>
              <a:rect l="0" t="0" r="0" b="0"/>
              <a:pathLst>
                <a:path w="278125" h="449316">
                  <a:moveTo>
                    <a:pt x="233133" y="0"/>
                  </a:moveTo>
                  <a:lnTo>
                    <a:pt x="190442" y="3119"/>
                  </a:lnTo>
                  <a:lnTo>
                    <a:pt x="129895" y="9553"/>
                  </a:lnTo>
                  <a:lnTo>
                    <a:pt x="74917" y="10335"/>
                  </a:lnTo>
                  <a:lnTo>
                    <a:pt x="24586" y="16079"/>
                  </a:lnTo>
                  <a:lnTo>
                    <a:pt x="15723" y="21248"/>
                  </a:lnTo>
                  <a:lnTo>
                    <a:pt x="2756" y="36350"/>
                  </a:lnTo>
                  <a:lnTo>
                    <a:pt x="0" y="45290"/>
                  </a:lnTo>
                  <a:lnTo>
                    <a:pt x="1077" y="100764"/>
                  </a:lnTo>
                  <a:lnTo>
                    <a:pt x="9783" y="160451"/>
                  </a:lnTo>
                  <a:lnTo>
                    <a:pt x="10534" y="173648"/>
                  </a:lnTo>
                  <a:lnTo>
                    <a:pt x="13374" y="180106"/>
                  </a:lnTo>
                  <a:lnTo>
                    <a:pt x="17607" y="182072"/>
                  </a:lnTo>
                  <a:lnTo>
                    <a:pt x="76148" y="164511"/>
                  </a:lnTo>
                  <a:lnTo>
                    <a:pt x="112660" y="165467"/>
                  </a:lnTo>
                  <a:lnTo>
                    <a:pt x="169349" y="179515"/>
                  </a:lnTo>
                  <a:lnTo>
                    <a:pt x="189577" y="187409"/>
                  </a:lnTo>
                  <a:lnTo>
                    <a:pt x="228972" y="218236"/>
                  </a:lnTo>
                  <a:lnTo>
                    <a:pt x="256401" y="254198"/>
                  </a:lnTo>
                  <a:lnTo>
                    <a:pt x="278124" y="311115"/>
                  </a:lnTo>
                  <a:lnTo>
                    <a:pt x="277919" y="351625"/>
                  </a:lnTo>
                  <a:lnTo>
                    <a:pt x="264861" y="387674"/>
                  </a:lnTo>
                  <a:lnTo>
                    <a:pt x="246174" y="420583"/>
                  </a:lnTo>
                  <a:lnTo>
                    <a:pt x="226451" y="435710"/>
                  </a:lnTo>
                  <a:lnTo>
                    <a:pt x="202088" y="445163"/>
                  </a:lnTo>
                  <a:lnTo>
                    <a:pt x="160894" y="449315"/>
                  </a:lnTo>
                  <a:lnTo>
                    <a:pt x="101404" y="440830"/>
                  </a:lnTo>
                  <a:lnTo>
                    <a:pt x="45467" y="424469"/>
                  </a:lnTo>
                  <a:lnTo>
                    <a:pt x="12035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845773" y="2516310"/>
            <a:ext cx="866494" cy="477718"/>
            <a:chOff x="845773" y="2516310"/>
            <a:chExt cx="866494" cy="477718"/>
          </a:xfrm>
        </p:grpSpPr>
        <p:sp>
          <p:nvSpPr>
            <p:cNvPr id="35" name="Freeform 34"/>
            <p:cNvSpPr/>
            <p:nvPr/>
          </p:nvSpPr>
          <p:spPr>
            <a:xfrm>
              <a:off x="845773" y="2516310"/>
              <a:ext cx="232334" cy="477718"/>
            </a:xfrm>
            <a:custGeom>
              <a:avLst/>
              <a:gdLst/>
              <a:ahLst/>
              <a:cxnLst/>
              <a:rect l="0" t="0" r="0" b="0"/>
              <a:pathLst>
                <a:path w="232334" h="477718">
                  <a:moveTo>
                    <a:pt x="196548" y="0"/>
                  </a:moveTo>
                  <a:lnTo>
                    <a:pt x="159070" y="8334"/>
                  </a:lnTo>
                  <a:lnTo>
                    <a:pt x="107646" y="10095"/>
                  </a:lnTo>
                  <a:lnTo>
                    <a:pt x="53598" y="11613"/>
                  </a:lnTo>
                  <a:lnTo>
                    <a:pt x="30069" y="16080"/>
                  </a:lnTo>
                  <a:lnTo>
                    <a:pt x="21221" y="21249"/>
                  </a:lnTo>
                  <a:lnTo>
                    <a:pt x="8271" y="36350"/>
                  </a:lnTo>
                  <a:lnTo>
                    <a:pt x="1735" y="57880"/>
                  </a:lnTo>
                  <a:lnTo>
                    <a:pt x="0" y="83047"/>
                  </a:lnTo>
                  <a:lnTo>
                    <a:pt x="5299" y="137331"/>
                  </a:lnTo>
                  <a:lnTo>
                    <a:pt x="12872" y="198716"/>
                  </a:lnTo>
                  <a:lnTo>
                    <a:pt x="10454" y="224216"/>
                  </a:lnTo>
                  <a:lnTo>
                    <a:pt x="11654" y="223177"/>
                  </a:lnTo>
                  <a:lnTo>
                    <a:pt x="17277" y="213834"/>
                  </a:lnTo>
                  <a:lnTo>
                    <a:pt x="46526" y="182000"/>
                  </a:lnTo>
                  <a:lnTo>
                    <a:pt x="72548" y="166880"/>
                  </a:lnTo>
                  <a:lnTo>
                    <a:pt x="95424" y="165026"/>
                  </a:lnTo>
                  <a:lnTo>
                    <a:pt x="142647" y="173368"/>
                  </a:lnTo>
                  <a:lnTo>
                    <a:pt x="169529" y="188499"/>
                  </a:lnTo>
                  <a:lnTo>
                    <a:pt x="192312" y="207800"/>
                  </a:lnTo>
                  <a:lnTo>
                    <a:pt x="208291" y="233926"/>
                  </a:lnTo>
                  <a:lnTo>
                    <a:pt x="231441" y="295000"/>
                  </a:lnTo>
                  <a:lnTo>
                    <a:pt x="232333" y="315945"/>
                  </a:lnTo>
                  <a:lnTo>
                    <a:pt x="217049" y="379034"/>
                  </a:lnTo>
                  <a:lnTo>
                    <a:pt x="197868" y="421142"/>
                  </a:lnTo>
                  <a:lnTo>
                    <a:pt x="178352" y="447137"/>
                  </a:lnTo>
                  <a:lnTo>
                    <a:pt x="152162" y="464068"/>
                  </a:lnTo>
                  <a:lnTo>
                    <a:pt x="122175" y="476494"/>
                  </a:lnTo>
                  <a:lnTo>
                    <a:pt x="101492" y="477717"/>
                  </a:lnTo>
                  <a:lnTo>
                    <a:pt x="43044" y="467066"/>
                  </a:lnTo>
                  <a:lnTo>
                    <a:pt x="7035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42362" y="2674238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0"/>
                  </a:moveTo>
                  <a:lnTo>
                    <a:pt x="76844" y="58563"/>
                  </a:lnTo>
                  <a:lnTo>
                    <a:pt x="21043" y="11577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242362" y="2663709"/>
              <a:ext cx="115815" cy="157929"/>
            </a:xfrm>
            <a:custGeom>
              <a:avLst/>
              <a:gdLst/>
              <a:ahLst/>
              <a:cxnLst/>
              <a:rect l="0" t="0" r="0" b="0"/>
              <a:pathLst>
                <a:path w="115815" h="157929">
                  <a:moveTo>
                    <a:pt x="0" y="0"/>
                  </a:moveTo>
                  <a:lnTo>
                    <a:pt x="35917" y="62258"/>
                  </a:lnTo>
                  <a:lnTo>
                    <a:pt x="84276" y="123888"/>
                  </a:lnTo>
                  <a:lnTo>
                    <a:pt x="115814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473989" y="2534609"/>
              <a:ext cx="238278" cy="416440"/>
            </a:xfrm>
            <a:custGeom>
              <a:avLst/>
              <a:gdLst/>
              <a:ahLst/>
              <a:cxnLst/>
              <a:rect l="0" t="0" r="0" b="0"/>
              <a:pathLst>
                <a:path w="238278" h="416440">
                  <a:moveTo>
                    <a:pt x="52643" y="2758"/>
                  </a:moveTo>
                  <a:lnTo>
                    <a:pt x="32399" y="46721"/>
                  </a:lnTo>
                  <a:lnTo>
                    <a:pt x="13239" y="71417"/>
                  </a:lnTo>
                  <a:lnTo>
                    <a:pt x="9996" y="73097"/>
                  </a:lnTo>
                  <a:lnTo>
                    <a:pt x="9004" y="70708"/>
                  </a:lnTo>
                  <a:lnTo>
                    <a:pt x="9512" y="65606"/>
                  </a:lnTo>
                  <a:lnTo>
                    <a:pt x="16316" y="53697"/>
                  </a:lnTo>
                  <a:lnTo>
                    <a:pt x="47556" y="14016"/>
                  </a:lnTo>
                  <a:lnTo>
                    <a:pt x="65590" y="2692"/>
                  </a:lnTo>
                  <a:lnTo>
                    <a:pt x="85303" y="0"/>
                  </a:lnTo>
                  <a:lnTo>
                    <a:pt x="104593" y="3872"/>
                  </a:lnTo>
                  <a:lnTo>
                    <a:pt x="120965" y="13392"/>
                  </a:lnTo>
                  <a:lnTo>
                    <a:pt x="132921" y="28542"/>
                  </a:lnTo>
                  <a:lnTo>
                    <a:pt x="140965" y="48143"/>
                  </a:lnTo>
                  <a:lnTo>
                    <a:pt x="144323" y="84316"/>
                  </a:lnTo>
                  <a:lnTo>
                    <a:pt x="140963" y="106857"/>
                  </a:lnTo>
                  <a:lnTo>
                    <a:pt x="132450" y="125454"/>
                  </a:lnTo>
                  <a:lnTo>
                    <a:pt x="107922" y="156456"/>
                  </a:lnTo>
                  <a:lnTo>
                    <a:pt x="81890" y="172431"/>
                  </a:lnTo>
                  <a:lnTo>
                    <a:pt x="77990" y="172025"/>
                  </a:lnTo>
                  <a:lnTo>
                    <a:pt x="77730" y="168245"/>
                  </a:lnTo>
                  <a:lnTo>
                    <a:pt x="79896" y="162216"/>
                  </a:lnTo>
                  <a:lnTo>
                    <a:pt x="91661" y="152397"/>
                  </a:lnTo>
                  <a:lnTo>
                    <a:pt x="109759" y="145304"/>
                  </a:lnTo>
                  <a:lnTo>
                    <a:pt x="133400" y="142151"/>
                  </a:lnTo>
                  <a:lnTo>
                    <a:pt x="153265" y="146989"/>
                  </a:lnTo>
                  <a:lnTo>
                    <a:pt x="190672" y="169159"/>
                  </a:lnTo>
                  <a:lnTo>
                    <a:pt x="204846" y="185509"/>
                  </a:lnTo>
                  <a:lnTo>
                    <a:pt x="233430" y="236051"/>
                  </a:lnTo>
                  <a:lnTo>
                    <a:pt x="238277" y="261252"/>
                  </a:lnTo>
                  <a:lnTo>
                    <a:pt x="234193" y="288050"/>
                  </a:lnTo>
                  <a:lnTo>
                    <a:pt x="213248" y="348947"/>
                  </a:lnTo>
                  <a:lnTo>
                    <a:pt x="181922" y="397087"/>
                  </a:lnTo>
                  <a:lnTo>
                    <a:pt x="155679" y="414135"/>
                  </a:lnTo>
                  <a:lnTo>
                    <a:pt x="132752" y="416439"/>
                  </a:lnTo>
                  <a:lnTo>
                    <a:pt x="108134" y="412394"/>
                  </a:lnTo>
                  <a:lnTo>
                    <a:pt x="53018" y="389830"/>
                  </a:lnTo>
                  <a:lnTo>
                    <a:pt x="0" y="3712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337326" y="2421554"/>
            <a:ext cx="676655" cy="395995"/>
            <a:chOff x="2337326" y="2421554"/>
            <a:chExt cx="676655" cy="395995"/>
          </a:xfrm>
        </p:grpSpPr>
        <p:sp>
          <p:nvSpPr>
            <p:cNvPr id="40" name="Freeform 39"/>
            <p:cNvSpPr/>
            <p:nvPr/>
          </p:nvSpPr>
          <p:spPr>
            <a:xfrm>
              <a:off x="2337326" y="2568953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52065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347854" y="2674238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674238" y="2432082"/>
              <a:ext cx="21058" cy="368499"/>
            </a:xfrm>
            <a:custGeom>
              <a:avLst/>
              <a:gdLst/>
              <a:ahLst/>
              <a:cxnLst/>
              <a:rect l="0" t="0" r="0" b="0"/>
              <a:pathLst>
                <a:path w="21058" h="368499">
                  <a:moveTo>
                    <a:pt x="0" y="0"/>
                  </a:moveTo>
                  <a:lnTo>
                    <a:pt x="0" y="57265"/>
                  </a:lnTo>
                  <a:lnTo>
                    <a:pt x="3120" y="106655"/>
                  </a:lnTo>
                  <a:lnTo>
                    <a:pt x="8333" y="155214"/>
                  </a:lnTo>
                  <a:lnTo>
                    <a:pt x="10095" y="213544"/>
                  </a:lnTo>
                  <a:lnTo>
                    <a:pt x="18804" y="275866"/>
                  </a:lnTo>
                  <a:lnTo>
                    <a:pt x="20612" y="330313"/>
                  </a:lnTo>
                  <a:lnTo>
                    <a:pt x="21057" y="3684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823029" y="2421554"/>
              <a:ext cx="190952" cy="395995"/>
            </a:xfrm>
            <a:custGeom>
              <a:avLst/>
              <a:gdLst/>
              <a:ahLst/>
              <a:cxnLst/>
              <a:rect l="0" t="0" r="0" b="0"/>
              <a:pathLst>
                <a:path w="190952" h="395995">
                  <a:moveTo>
                    <a:pt x="177592" y="0"/>
                  </a:moveTo>
                  <a:lnTo>
                    <a:pt x="123718" y="17958"/>
                  </a:lnTo>
                  <a:lnTo>
                    <a:pt x="76353" y="28547"/>
                  </a:lnTo>
                  <a:lnTo>
                    <a:pt x="48369" y="32575"/>
                  </a:lnTo>
                  <a:lnTo>
                    <a:pt x="28133" y="42164"/>
                  </a:lnTo>
                  <a:lnTo>
                    <a:pt x="14460" y="57344"/>
                  </a:lnTo>
                  <a:lnTo>
                    <a:pt x="5653" y="76959"/>
                  </a:lnTo>
                  <a:lnTo>
                    <a:pt x="0" y="127679"/>
                  </a:lnTo>
                  <a:lnTo>
                    <a:pt x="2140" y="165733"/>
                  </a:lnTo>
                  <a:lnTo>
                    <a:pt x="4472" y="177169"/>
                  </a:lnTo>
                  <a:lnTo>
                    <a:pt x="8366" y="181284"/>
                  </a:lnTo>
                  <a:lnTo>
                    <a:pt x="13302" y="180517"/>
                  </a:lnTo>
                  <a:lnTo>
                    <a:pt x="34547" y="168910"/>
                  </a:lnTo>
                  <a:lnTo>
                    <a:pt x="54355" y="162808"/>
                  </a:lnTo>
                  <a:lnTo>
                    <a:pt x="78757" y="160097"/>
                  </a:lnTo>
                  <a:lnTo>
                    <a:pt x="102080" y="165131"/>
                  </a:lnTo>
                  <a:lnTo>
                    <a:pt x="131822" y="181119"/>
                  </a:lnTo>
                  <a:lnTo>
                    <a:pt x="162832" y="207482"/>
                  </a:lnTo>
                  <a:lnTo>
                    <a:pt x="178808" y="233832"/>
                  </a:lnTo>
                  <a:lnTo>
                    <a:pt x="190951" y="263866"/>
                  </a:lnTo>
                  <a:lnTo>
                    <a:pt x="190779" y="300581"/>
                  </a:lnTo>
                  <a:lnTo>
                    <a:pt x="183319" y="335506"/>
                  </a:lnTo>
                  <a:lnTo>
                    <a:pt x="168111" y="362492"/>
                  </a:lnTo>
                  <a:lnTo>
                    <a:pt x="148787" y="385305"/>
                  </a:lnTo>
                  <a:lnTo>
                    <a:pt x="125796" y="393515"/>
                  </a:lnTo>
                  <a:lnTo>
                    <a:pt x="98420" y="395994"/>
                  </a:lnTo>
                  <a:lnTo>
                    <a:pt x="41388" y="385044"/>
                  </a:lnTo>
                  <a:lnTo>
                    <a:pt x="9136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18006" y="3533363"/>
            <a:ext cx="2260357" cy="634977"/>
            <a:chOff x="518006" y="3533363"/>
            <a:chExt cx="2260357" cy="634977"/>
          </a:xfrm>
        </p:grpSpPr>
        <p:sp>
          <p:nvSpPr>
            <p:cNvPr id="45" name="Freeform 44"/>
            <p:cNvSpPr/>
            <p:nvPr/>
          </p:nvSpPr>
          <p:spPr>
            <a:xfrm>
              <a:off x="518006" y="3743933"/>
              <a:ext cx="194090" cy="424407"/>
            </a:xfrm>
            <a:custGeom>
              <a:avLst/>
              <a:gdLst/>
              <a:ahLst/>
              <a:cxnLst/>
              <a:rect l="0" t="0" r="0" b="0"/>
              <a:pathLst>
                <a:path w="194090" h="424407">
                  <a:moveTo>
                    <a:pt x="158515" y="0"/>
                  </a:moveTo>
                  <a:lnTo>
                    <a:pt x="121037" y="8334"/>
                  </a:lnTo>
                  <a:lnTo>
                    <a:pt x="69614" y="15684"/>
                  </a:lnTo>
                  <a:lnTo>
                    <a:pt x="28319" y="25054"/>
                  </a:lnTo>
                  <a:lnTo>
                    <a:pt x="17905" y="30741"/>
                  </a:lnTo>
                  <a:lnTo>
                    <a:pt x="3215" y="46418"/>
                  </a:lnTo>
                  <a:lnTo>
                    <a:pt x="0" y="55512"/>
                  </a:lnTo>
                  <a:lnTo>
                    <a:pt x="279" y="111252"/>
                  </a:lnTo>
                  <a:lnTo>
                    <a:pt x="8880" y="170975"/>
                  </a:lnTo>
                  <a:lnTo>
                    <a:pt x="9626" y="184174"/>
                  </a:lnTo>
                  <a:lnTo>
                    <a:pt x="11292" y="189463"/>
                  </a:lnTo>
                  <a:lnTo>
                    <a:pt x="13573" y="189480"/>
                  </a:lnTo>
                  <a:lnTo>
                    <a:pt x="19227" y="180139"/>
                  </a:lnTo>
                  <a:lnTo>
                    <a:pt x="25640" y="164290"/>
                  </a:lnTo>
                  <a:lnTo>
                    <a:pt x="38628" y="151787"/>
                  </a:lnTo>
                  <a:lnTo>
                    <a:pt x="57269" y="143500"/>
                  </a:lnTo>
                  <a:lnTo>
                    <a:pt x="92901" y="140005"/>
                  </a:lnTo>
                  <a:lnTo>
                    <a:pt x="115316" y="143333"/>
                  </a:lnTo>
                  <a:lnTo>
                    <a:pt x="133856" y="151831"/>
                  </a:lnTo>
                  <a:lnTo>
                    <a:pt x="149895" y="164577"/>
                  </a:lnTo>
                  <a:lnTo>
                    <a:pt x="170909" y="191483"/>
                  </a:lnTo>
                  <a:lnTo>
                    <a:pt x="192932" y="248004"/>
                  </a:lnTo>
                  <a:lnTo>
                    <a:pt x="194089" y="271661"/>
                  </a:lnTo>
                  <a:lnTo>
                    <a:pt x="188286" y="333346"/>
                  </a:lnTo>
                  <a:lnTo>
                    <a:pt x="173445" y="366271"/>
                  </a:lnTo>
                  <a:lnTo>
                    <a:pt x="153060" y="391364"/>
                  </a:lnTo>
                  <a:lnTo>
                    <a:pt x="125314" y="412448"/>
                  </a:lnTo>
                  <a:lnTo>
                    <a:pt x="105154" y="422346"/>
                  </a:lnTo>
                  <a:lnTo>
                    <a:pt x="81377" y="424406"/>
                  </a:lnTo>
                  <a:lnTo>
                    <a:pt x="2164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097661" y="3838690"/>
              <a:ext cx="94758" cy="94757"/>
            </a:xfrm>
            <a:custGeom>
              <a:avLst/>
              <a:gdLst/>
              <a:ahLst/>
              <a:cxnLst/>
              <a:rect l="0" t="0" r="0" b="0"/>
              <a:pathLst>
                <a:path w="94758" h="94757">
                  <a:moveTo>
                    <a:pt x="94757" y="0"/>
                  </a:moveTo>
                  <a:lnTo>
                    <a:pt x="31423" y="63333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087133" y="3828161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0" y="0"/>
                  </a:moveTo>
                  <a:lnTo>
                    <a:pt x="49498" y="55088"/>
                  </a:lnTo>
                  <a:lnTo>
                    <a:pt x="84276" y="99368"/>
                  </a:lnTo>
                  <a:lnTo>
                    <a:pt x="105285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18271" y="3730002"/>
              <a:ext cx="218886" cy="349408"/>
            </a:xfrm>
            <a:custGeom>
              <a:avLst/>
              <a:gdLst/>
              <a:ahLst/>
              <a:cxnLst/>
              <a:rect l="0" t="0" r="0" b="0"/>
              <a:pathLst>
                <a:path w="218886" h="349408">
                  <a:moveTo>
                    <a:pt x="74188" y="13931"/>
                  </a:moveTo>
                  <a:lnTo>
                    <a:pt x="13315" y="56593"/>
                  </a:lnTo>
                  <a:lnTo>
                    <a:pt x="5530" y="63430"/>
                  </a:lnTo>
                  <a:lnTo>
                    <a:pt x="1510" y="64478"/>
                  </a:lnTo>
                  <a:lnTo>
                    <a:pt x="0" y="61667"/>
                  </a:lnTo>
                  <a:lnTo>
                    <a:pt x="163" y="56283"/>
                  </a:lnTo>
                  <a:lnTo>
                    <a:pt x="6583" y="44063"/>
                  </a:lnTo>
                  <a:lnTo>
                    <a:pt x="29769" y="17154"/>
                  </a:lnTo>
                  <a:lnTo>
                    <a:pt x="55567" y="1888"/>
                  </a:lnTo>
                  <a:lnTo>
                    <a:pt x="75271" y="0"/>
                  </a:lnTo>
                  <a:lnTo>
                    <a:pt x="95726" y="4230"/>
                  </a:lnTo>
                  <a:lnTo>
                    <a:pt x="116516" y="13909"/>
                  </a:lnTo>
                  <a:lnTo>
                    <a:pt x="131215" y="29129"/>
                  </a:lnTo>
                  <a:lnTo>
                    <a:pt x="136773" y="38101"/>
                  </a:lnTo>
                  <a:lnTo>
                    <a:pt x="139828" y="57429"/>
                  </a:lnTo>
                  <a:lnTo>
                    <a:pt x="139005" y="67496"/>
                  </a:lnTo>
                  <a:lnTo>
                    <a:pt x="131852" y="84921"/>
                  </a:lnTo>
                  <a:lnTo>
                    <a:pt x="106218" y="117689"/>
                  </a:lnTo>
                  <a:lnTo>
                    <a:pt x="110260" y="114248"/>
                  </a:lnTo>
                  <a:lnTo>
                    <a:pt x="122976" y="114279"/>
                  </a:lnTo>
                  <a:lnTo>
                    <a:pt x="139155" y="119361"/>
                  </a:lnTo>
                  <a:lnTo>
                    <a:pt x="189901" y="161749"/>
                  </a:lnTo>
                  <a:lnTo>
                    <a:pt x="202825" y="176725"/>
                  </a:lnTo>
                  <a:lnTo>
                    <a:pt x="212468" y="195078"/>
                  </a:lnTo>
                  <a:lnTo>
                    <a:pt x="218885" y="236321"/>
                  </a:lnTo>
                  <a:lnTo>
                    <a:pt x="214147" y="262510"/>
                  </a:lnTo>
                  <a:lnTo>
                    <a:pt x="192042" y="307918"/>
                  </a:lnTo>
                  <a:lnTo>
                    <a:pt x="172019" y="334485"/>
                  </a:lnTo>
                  <a:lnTo>
                    <a:pt x="151984" y="343573"/>
                  </a:lnTo>
                  <a:lnTo>
                    <a:pt x="100993" y="349407"/>
                  </a:lnTo>
                  <a:lnTo>
                    <a:pt x="76743" y="343966"/>
                  </a:lnTo>
                  <a:lnTo>
                    <a:pt x="42603" y="3297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76811" y="3701819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6751" y="833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97869" y="3786047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4815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413723" y="3554421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0" y="58616"/>
                  </a:lnTo>
                  <a:lnTo>
                    <a:pt x="8334" y="121453"/>
                  </a:lnTo>
                  <a:lnTo>
                    <a:pt x="12998" y="170126"/>
                  </a:lnTo>
                  <a:lnTo>
                    <a:pt x="25055" y="233386"/>
                  </a:lnTo>
                  <a:lnTo>
                    <a:pt x="37531" y="288603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17929" y="3533363"/>
              <a:ext cx="260434" cy="379027"/>
            </a:xfrm>
            <a:custGeom>
              <a:avLst/>
              <a:gdLst/>
              <a:ahLst/>
              <a:cxnLst/>
              <a:rect l="0" t="0" r="0" b="0"/>
              <a:pathLst>
                <a:path w="260434" h="379027">
                  <a:moveTo>
                    <a:pt x="148478" y="0"/>
                  </a:moveTo>
                  <a:lnTo>
                    <a:pt x="93434" y="16789"/>
                  </a:lnTo>
                  <a:lnTo>
                    <a:pt x="42025" y="23334"/>
                  </a:lnTo>
                  <a:lnTo>
                    <a:pt x="28377" y="26084"/>
                  </a:lnTo>
                  <a:lnTo>
                    <a:pt x="18108" y="31428"/>
                  </a:lnTo>
                  <a:lnTo>
                    <a:pt x="3578" y="46723"/>
                  </a:lnTo>
                  <a:lnTo>
                    <a:pt x="406" y="55716"/>
                  </a:lnTo>
                  <a:lnTo>
                    <a:pt x="0" y="75066"/>
                  </a:lnTo>
                  <a:lnTo>
                    <a:pt x="12390" y="134856"/>
                  </a:lnTo>
                  <a:lnTo>
                    <a:pt x="25801" y="178587"/>
                  </a:lnTo>
                  <a:lnTo>
                    <a:pt x="29258" y="182229"/>
                  </a:lnTo>
                  <a:lnTo>
                    <a:pt x="32734" y="181148"/>
                  </a:lnTo>
                  <a:lnTo>
                    <a:pt x="59797" y="147251"/>
                  </a:lnTo>
                  <a:lnTo>
                    <a:pt x="97036" y="127699"/>
                  </a:lnTo>
                  <a:lnTo>
                    <a:pt x="107164" y="123738"/>
                  </a:lnTo>
                  <a:lnTo>
                    <a:pt x="127777" y="122455"/>
                  </a:lnTo>
                  <a:lnTo>
                    <a:pt x="147467" y="126954"/>
                  </a:lnTo>
                  <a:lnTo>
                    <a:pt x="179171" y="148906"/>
                  </a:lnTo>
                  <a:lnTo>
                    <a:pt x="221107" y="183863"/>
                  </a:lnTo>
                  <a:lnTo>
                    <a:pt x="251269" y="232270"/>
                  </a:lnTo>
                  <a:lnTo>
                    <a:pt x="260433" y="268992"/>
                  </a:lnTo>
                  <a:lnTo>
                    <a:pt x="257560" y="309509"/>
                  </a:lnTo>
                  <a:lnTo>
                    <a:pt x="249211" y="330972"/>
                  </a:lnTo>
                  <a:lnTo>
                    <a:pt x="243710" y="339971"/>
                  </a:lnTo>
                  <a:lnTo>
                    <a:pt x="228238" y="353090"/>
                  </a:lnTo>
                  <a:lnTo>
                    <a:pt x="189710" y="371044"/>
                  </a:lnTo>
                  <a:lnTo>
                    <a:pt x="148478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65602" y="4805272"/>
            <a:ext cx="2108355" cy="597021"/>
            <a:chOff x="565602" y="4805272"/>
            <a:chExt cx="2108355" cy="597021"/>
          </a:xfrm>
        </p:grpSpPr>
        <p:sp>
          <p:nvSpPr>
            <p:cNvPr id="54" name="Freeform 53"/>
            <p:cNvSpPr/>
            <p:nvPr/>
          </p:nvSpPr>
          <p:spPr>
            <a:xfrm>
              <a:off x="565602" y="5015842"/>
              <a:ext cx="191359" cy="386451"/>
            </a:xfrm>
            <a:custGeom>
              <a:avLst/>
              <a:gdLst/>
              <a:ahLst/>
              <a:cxnLst/>
              <a:rect l="0" t="0" r="0" b="0"/>
              <a:pathLst>
                <a:path w="191359" h="386451">
                  <a:moveTo>
                    <a:pt x="131976" y="0"/>
                  </a:moveTo>
                  <a:lnTo>
                    <a:pt x="73359" y="0"/>
                  </a:lnTo>
                  <a:lnTo>
                    <a:pt x="38569" y="5589"/>
                  </a:lnTo>
                  <a:lnTo>
                    <a:pt x="11623" y="20243"/>
                  </a:lnTo>
                  <a:lnTo>
                    <a:pt x="6117" y="29873"/>
                  </a:lnTo>
                  <a:lnTo>
                    <a:pt x="0" y="56170"/>
                  </a:lnTo>
                  <a:lnTo>
                    <a:pt x="4478" y="111138"/>
                  </a:lnTo>
                  <a:lnTo>
                    <a:pt x="10190" y="134792"/>
                  </a:lnTo>
                  <a:lnTo>
                    <a:pt x="14520" y="140164"/>
                  </a:lnTo>
                  <a:lnTo>
                    <a:pt x="19747" y="141405"/>
                  </a:lnTo>
                  <a:lnTo>
                    <a:pt x="32964" y="136546"/>
                  </a:lnTo>
                  <a:lnTo>
                    <a:pt x="50536" y="126588"/>
                  </a:lnTo>
                  <a:lnTo>
                    <a:pt x="73164" y="123721"/>
                  </a:lnTo>
                  <a:lnTo>
                    <a:pt x="85749" y="124595"/>
                  </a:lnTo>
                  <a:lnTo>
                    <a:pt x="109091" y="134924"/>
                  </a:lnTo>
                  <a:lnTo>
                    <a:pt x="147083" y="164562"/>
                  </a:lnTo>
                  <a:lnTo>
                    <a:pt x="182358" y="221680"/>
                  </a:lnTo>
                  <a:lnTo>
                    <a:pt x="191358" y="264034"/>
                  </a:lnTo>
                  <a:lnTo>
                    <a:pt x="185993" y="313937"/>
                  </a:lnTo>
                  <a:lnTo>
                    <a:pt x="175797" y="345702"/>
                  </a:lnTo>
                  <a:lnTo>
                    <a:pt x="164710" y="362655"/>
                  </a:lnTo>
                  <a:lnTo>
                    <a:pt x="148864" y="374869"/>
                  </a:lnTo>
                  <a:lnTo>
                    <a:pt x="128954" y="383028"/>
                  </a:lnTo>
                  <a:lnTo>
                    <a:pt x="92606" y="386450"/>
                  </a:lnTo>
                  <a:lnTo>
                    <a:pt x="61429" y="380575"/>
                  </a:lnTo>
                  <a:lnTo>
                    <a:pt x="3722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66034" y="5152712"/>
              <a:ext cx="84229" cy="73700"/>
            </a:xfrm>
            <a:custGeom>
              <a:avLst/>
              <a:gdLst/>
              <a:ahLst/>
              <a:cxnLst/>
              <a:rect l="0" t="0" r="0" b="0"/>
              <a:pathLst>
                <a:path w="84229" h="73700">
                  <a:moveTo>
                    <a:pt x="84228" y="0"/>
                  </a:moveTo>
                  <a:lnTo>
                    <a:pt x="24635" y="4949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55506" y="5110598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42661" y="55659"/>
                  </a:lnTo>
                  <a:lnTo>
                    <a:pt x="81156" y="109839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096329" y="4988843"/>
              <a:ext cx="198373" cy="349263"/>
            </a:xfrm>
            <a:custGeom>
              <a:avLst/>
              <a:gdLst/>
              <a:ahLst/>
              <a:cxnLst/>
              <a:rect l="0" t="0" r="0" b="0"/>
              <a:pathLst>
                <a:path w="198373" h="349263">
                  <a:moveTo>
                    <a:pt x="53975" y="5942"/>
                  </a:moveTo>
                  <a:lnTo>
                    <a:pt x="11313" y="60056"/>
                  </a:lnTo>
                  <a:lnTo>
                    <a:pt x="4477" y="70094"/>
                  </a:lnTo>
                  <a:lnTo>
                    <a:pt x="1089" y="72107"/>
                  </a:lnTo>
                  <a:lnTo>
                    <a:pt x="0" y="68769"/>
                  </a:lnTo>
                  <a:lnTo>
                    <a:pt x="444" y="61864"/>
                  </a:lnTo>
                  <a:lnTo>
                    <a:pt x="12247" y="35379"/>
                  </a:lnTo>
                  <a:lnTo>
                    <a:pt x="36152" y="10894"/>
                  </a:lnTo>
                  <a:lnTo>
                    <a:pt x="58532" y="2294"/>
                  </a:lnTo>
                  <a:lnTo>
                    <a:pt x="71051" y="0"/>
                  </a:lnTo>
                  <a:lnTo>
                    <a:pt x="81736" y="1981"/>
                  </a:lnTo>
                  <a:lnTo>
                    <a:pt x="99848" y="13540"/>
                  </a:lnTo>
                  <a:lnTo>
                    <a:pt x="109458" y="33495"/>
                  </a:lnTo>
                  <a:lnTo>
                    <a:pt x="112559" y="57962"/>
                  </a:lnTo>
                  <a:lnTo>
                    <a:pt x="102041" y="120056"/>
                  </a:lnTo>
                  <a:lnTo>
                    <a:pt x="96548" y="128811"/>
                  </a:lnTo>
                  <a:lnTo>
                    <a:pt x="81085" y="141659"/>
                  </a:lnTo>
                  <a:lnTo>
                    <a:pt x="76727" y="142043"/>
                  </a:lnTo>
                  <a:lnTo>
                    <a:pt x="74992" y="138790"/>
                  </a:lnTo>
                  <a:lnTo>
                    <a:pt x="75005" y="133112"/>
                  </a:lnTo>
                  <a:lnTo>
                    <a:pt x="79693" y="129326"/>
                  </a:lnTo>
                  <a:lnTo>
                    <a:pt x="97381" y="125120"/>
                  </a:lnTo>
                  <a:lnTo>
                    <a:pt x="128057" y="128341"/>
                  </a:lnTo>
                  <a:lnTo>
                    <a:pt x="145782" y="139890"/>
                  </a:lnTo>
                  <a:lnTo>
                    <a:pt x="182268" y="179862"/>
                  </a:lnTo>
                  <a:lnTo>
                    <a:pt x="195193" y="216831"/>
                  </a:lnTo>
                  <a:lnTo>
                    <a:pt x="198372" y="261970"/>
                  </a:lnTo>
                  <a:lnTo>
                    <a:pt x="194970" y="287018"/>
                  </a:lnTo>
                  <a:lnTo>
                    <a:pt x="186439" y="306729"/>
                  </a:lnTo>
                  <a:lnTo>
                    <a:pt x="173679" y="323289"/>
                  </a:lnTo>
                  <a:lnTo>
                    <a:pt x="156310" y="338448"/>
                  </a:lnTo>
                  <a:lnTo>
                    <a:pt x="133772" y="346744"/>
                  </a:lnTo>
                  <a:lnTo>
                    <a:pt x="109327" y="349262"/>
                  </a:lnTo>
                  <a:lnTo>
                    <a:pt x="64503" y="342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18884" y="4931614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6221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939941" y="501584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457" y="167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276853" y="4815800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8617"/>
                  </a:lnTo>
                  <a:lnTo>
                    <a:pt x="8333" y="118334"/>
                  </a:lnTo>
                  <a:lnTo>
                    <a:pt x="15684" y="178053"/>
                  </a:lnTo>
                  <a:lnTo>
                    <a:pt x="21165" y="236599"/>
                  </a:lnTo>
                  <a:lnTo>
                    <a:pt x="29180" y="283172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24474" y="4805272"/>
              <a:ext cx="249483" cy="389784"/>
            </a:xfrm>
            <a:custGeom>
              <a:avLst/>
              <a:gdLst/>
              <a:ahLst/>
              <a:cxnLst/>
              <a:rect l="0" t="0" r="0" b="0"/>
              <a:pathLst>
                <a:path w="249483" h="389784">
                  <a:moveTo>
                    <a:pt x="115591" y="0"/>
                  </a:moveTo>
                  <a:lnTo>
                    <a:pt x="71629" y="23719"/>
                  </a:lnTo>
                  <a:lnTo>
                    <a:pt x="15378" y="45122"/>
                  </a:lnTo>
                  <a:lnTo>
                    <a:pt x="6668" y="51138"/>
                  </a:lnTo>
                  <a:lnTo>
                    <a:pt x="2032" y="58659"/>
                  </a:lnTo>
                  <a:lnTo>
                    <a:pt x="0" y="76373"/>
                  </a:lnTo>
                  <a:lnTo>
                    <a:pt x="14451" y="137105"/>
                  </a:lnTo>
                  <a:lnTo>
                    <a:pt x="30122" y="162936"/>
                  </a:lnTo>
                  <a:lnTo>
                    <a:pt x="35215" y="164776"/>
                  </a:lnTo>
                  <a:lnTo>
                    <a:pt x="39780" y="162493"/>
                  </a:lnTo>
                  <a:lnTo>
                    <a:pt x="68736" y="126510"/>
                  </a:lnTo>
                  <a:lnTo>
                    <a:pt x="86578" y="115498"/>
                  </a:lnTo>
                  <a:lnTo>
                    <a:pt x="121943" y="108311"/>
                  </a:lnTo>
                  <a:lnTo>
                    <a:pt x="145320" y="112869"/>
                  </a:lnTo>
                  <a:lnTo>
                    <a:pt x="175092" y="128589"/>
                  </a:lnTo>
                  <a:lnTo>
                    <a:pt x="198732" y="151184"/>
                  </a:lnTo>
                  <a:lnTo>
                    <a:pt x="238719" y="210902"/>
                  </a:lnTo>
                  <a:lnTo>
                    <a:pt x="246354" y="232944"/>
                  </a:lnTo>
                  <a:lnTo>
                    <a:pt x="249482" y="270491"/>
                  </a:lnTo>
                  <a:lnTo>
                    <a:pt x="237569" y="325955"/>
                  </a:lnTo>
                  <a:lnTo>
                    <a:pt x="222053" y="357842"/>
                  </a:lnTo>
                  <a:lnTo>
                    <a:pt x="197048" y="383927"/>
                  </a:lnTo>
                  <a:lnTo>
                    <a:pt x="171292" y="389783"/>
                  </a:lnTo>
                  <a:lnTo>
                    <a:pt x="112686" y="384010"/>
                  </a:lnTo>
                  <a:lnTo>
                    <a:pt x="62949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3" name="Freeform 62"/>
          <p:cNvSpPr/>
          <p:nvPr/>
        </p:nvSpPr>
        <p:spPr>
          <a:xfrm>
            <a:off x="1845396" y="2526839"/>
            <a:ext cx="322450" cy="387196"/>
          </a:xfrm>
          <a:custGeom>
            <a:avLst/>
            <a:gdLst/>
            <a:ahLst/>
            <a:cxnLst/>
            <a:rect l="0" t="0" r="0" b="0"/>
            <a:pathLst>
              <a:path w="322450" h="387196">
                <a:moveTo>
                  <a:pt x="155018" y="0"/>
                </a:moveTo>
                <a:lnTo>
                  <a:pt x="102313" y="19128"/>
                </a:lnTo>
                <a:lnTo>
                  <a:pt x="50989" y="50533"/>
                </a:lnTo>
                <a:lnTo>
                  <a:pt x="15148" y="106024"/>
                </a:lnTo>
                <a:lnTo>
                  <a:pt x="2961" y="138259"/>
                </a:lnTo>
                <a:lnTo>
                  <a:pt x="0" y="176926"/>
                </a:lnTo>
                <a:lnTo>
                  <a:pt x="8887" y="231914"/>
                </a:lnTo>
                <a:lnTo>
                  <a:pt x="25334" y="294619"/>
                </a:lnTo>
                <a:lnTo>
                  <a:pt x="36914" y="332050"/>
                </a:lnTo>
                <a:lnTo>
                  <a:pt x="48325" y="350739"/>
                </a:lnTo>
                <a:lnTo>
                  <a:pt x="64315" y="363724"/>
                </a:lnTo>
                <a:lnTo>
                  <a:pt x="103176" y="381592"/>
                </a:lnTo>
                <a:lnTo>
                  <a:pt x="139788" y="387195"/>
                </a:lnTo>
                <a:lnTo>
                  <a:pt x="174682" y="383266"/>
                </a:lnTo>
                <a:lnTo>
                  <a:pt x="207248" y="369104"/>
                </a:lnTo>
                <a:lnTo>
                  <a:pt x="270613" y="329940"/>
                </a:lnTo>
                <a:lnTo>
                  <a:pt x="286722" y="317825"/>
                </a:lnTo>
                <a:lnTo>
                  <a:pt x="303356" y="292262"/>
                </a:lnTo>
                <a:lnTo>
                  <a:pt x="318287" y="251013"/>
                </a:lnTo>
                <a:lnTo>
                  <a:pt x="322449" y="199018"/>
                </a:lnTo>
                <a:lnTo>
                  <a:pt x="320051" y="160744"/>
                </a:lnTo>
                <a:lnTo>
                  <a:pt x="304306" y="98420"/>
                </a:lnTo>
                <a:lnTo>
                  <a:pt x="280347" y="56486"/>
                </a:lnTo>
                <a:lnTo>
                  <a:pt x="253084" y="25326"/>
                </a:lnTo>
                <a:lnTo>
                  <a:pt x="226579" y="9324"/>
                </a:lnTo>
                <a:lnTo>
                  <a:pt x="206710" y="7263"/>
                </a:lnTo>
                <a:lnTo>
                  <a:pt x="149997" y="18504"/>
                </a:lnTo>
                <a:lnTo>
                  <a:pt x="123433" y="315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3138556" y="2428133"/>
            <a:ext cx="316605" cy="359165"/>
          </a:xfrm>
          <a:custGeom>
            <a:avLst/>
            <a:gdLst/>
            <a:ahLst/>
            <a:cxnLst/>
            <a:rect l="0" t="0" r="0" b="0"/>
            <a:pathLst>
              <a:path w="316605" h="359165">
                <a:moveTo>
                  <a:pt x="104221" y="46064"/>
                </a:moveTo>
                <a:lnTo>
                  <a:pt x="80174" y="55639"/>
                </a:lnTo>
                <a:lnTo>
                  <a:pt x="31520" y="93389"/>
                </a:lnTo>
                <a:lnTo>
                  <a:pt x="11048" y="131321"/>
                </a:lnTo>
                <a:lnTo>
                  <a:pt x="4319" y="152976"/>
                </a:lnTo>
                <a:lnTo>
                  <a:pt x="0" y="205006"/>
                </a:lnTo>
                <a:lnTo>
                  <a:pt x="2370" y="243286"/>
                </a:lnTo>
                <a:lnTo>
                  <a:pt x="13601" y="276855"/>
                </a:lnTo>
                <a:lnTo>
                  <a:pt x="38358" y="314050"/>
                </a:lnTo>
                <a:lnTo>
                  <a:pt x="64429" y="336687"/>
                </a:lnTo>
                <a:lnTo>
                  <a:pt x="99970" y="352623"/>
                </a:lnTo>
                <a:lnTo>
                  <a:pt x="140136" y="359164"/>
                </a:lnTo>
                <a:lnTo>
                  <a:pt x="164636" y="354455"/>
                </a:lnTo>
                <a:lnTo>
                  <a:pt x="227201" y="327483"/>
                </a:lnTo>
                <a:lnTo>
                  <a:pt x="279499" y="281033"/>
                </a:lnTo>
                <a:lnTo>
                  <a:pt x="312728" y="224417"/>
                </a:lnTo>
                <a:lnTo>
                  <a:pt x="316604" y="200591"/>
                </a:lnTo>
                <a:lnTo>
                  <a:pt x="315149" y="147167"/>
                </a:lnTo>
                <a:lnTo>
                  <a:pt x="309308" y="111115"/>
                </a:lnTo>
                <a:lnTo>
                  <a:pt x="275397" y="55294"/>
                </a:lnTo>
                <a:lnTo>
                  <a:pt x="254896" y="30211"/>
                </a:lnTo>
                <a:lnTo>
                  <a:pt x="228414" y="13550"/>
                </a:lnTo>
                <a:lnTo>
                  <a:pt x="198341" y="1205"/>
                </a:lnTo>
                <a:lnTo>
                  <a:pt x="177637" y="0"/>
                </a:lnTo>
                <a:lnTo>
                  <a:pt x="114724" y="15056"/>
                </a:lnTo>
                <a:lnTo>
                  <a:pt x="83164" y="2500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798304" y="3662165"/>
            <a:ext cx="1098892" cy="456729"/>
            <a:chOff x="798304" y="3662165"/>
            <a:chExt cx="1098892" cy="456729"/>
          </a:xfrm>
        </p:grpSpPr>
        <p:sp>
          <p:nvSpPr>
            <p:cNvPr id="65" name="Freeform 64"/>
            <p:cNvSpPr/>
            <p:nvPr/>
          </p:nvSpPr>
          <p:spPr>
            <a:xfrm>
              <a:off x="798304" y="3751520"/>
              <a:ext cx="254036" cy="367374"/>
            </a:xfrm>
            <a:custGeom>
              <a:avLst/>
              <a:gdLst/>
              <a:ahLst/>
              <a:cxnLst/>
              <a:rect l="0" t="0" r="0" b="0"/>
              <a:pathLst>
                <a:path w="254036" h="367374">
                  <a:moveTo>
                    <a:pt x="109844" y="45056"/>
                  </a:moveTo>
                  <a:lnTo>
                    <a:pt x="46511" y="108389"/>
                  </a:lnTo>
                  <a:lnTo>
                    <a:pt x="33733" y="123507"/>
                  </a:lnTo>
                  <a:lnTo>
                    <a:pt x="8473" y="183513"/>
                  </a:lnTo>
                  <a:lnTo>
                    <a:pt x="0" y="220871"/>
                  </a:lnTo>
                  <a:lnTo>
                    <a:pt x="1753" y="243689"/>
                  </a:lnTo>
                  <a:lnTo>
                    <a:pt x="23976" y="297554"/>
                  </a:lnTo>
                  <a:lnTo>
                    <a:pt x="38778" y="326151"/>
                  </a:lnTo>
                  <a:lnTo>
                    <a:pt x="64741" y="356774"/>
                  </a:lnTo>
                  <a:lnTo>
                    <a:pt x="84729" y="364921"/>
                  </a:lnTo>
                  <a:lnTo>
                    <a:pt x="108041" y="367373"/>
                  </a:lnTo>
                  <a:lnTo>
                    <a:pt x="130100" y="364562"/>
                  </a:lnTo>
                  <a:lnTo>
                    <a:pt x="162249" y="350814"/>
                  </a:lnTo>
                  <a:lnTo>
                    <a:pt x="188413" y="331923"/>
                  </a:lnTo>
                  <a:lnTo>
                    <a:pt x="217044" y="296173"/>
                  </a:lnTo>
                  <a:lnTo>
                    <a:pt x="242757" y="234432"/>
                  </a:lnTo>
                  <a:lnTo>
                    <a:pt x="254035" y="189308"/>
                  </a:lnTo>
                  <a:lnTo>
                    <a:pt x="253173" y="149408"/>
                  </a:lnTo>
                  <a:lnTo>
                    <a:pt x="242401" y="94004"/>
                  </a:lnTo>
                  <a:lnTo>
                    <a:pt x="227839" y="47576"/>
                  </a:lnTo>
                  <a:lnTo>
                    <a:pt x="216489" y="30188"/>
                  </a:lnTo>
                  <a:lnTo>
                    <a:pt x="200526" y="17781"/>
                  </a:lnTo>
                  <a:lnTo>
                    <a:pt x="161682" y="284"/>
                  </a:lnTo>
                  <a:lnTo>
                    <a:pt x="151422" y="0"/>
                  </a:lnTo>
                  <a:lnTo>
                    <a:pt x="109844" y="13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635756" y="3662165"/>
              <a:ext cx="261440" cy="352389"/>
            </a:xfrm>
            <a:custGeom>
              <a:avLst/>
              <a:gdLst/>
              <a:ahLst/>
              <a:cxnLst/>
              <a:rect l="0" t="0" r="0" b="0"/>
              <a:pathLst>
                <a:path w="261440" h="352389">
                  <a:moveTo>
                    <a:pt x="93615" y="60711"/>
                  </a:moveTo>
                  <a:lnTo>
                    <a:pt x="69568" y="78692"/>
                  </a:lnTo>
                  <a:lnTo>
                    <a:pt x="49315" y="105033"/>
                  </a:lnTo>
                  <a:lnTo>
                    <a:pt x="16614" y="166190"/>
                  </a:lnTo>
                  <a:lnTo>
                    <a:pt x="4639" y="198809"/>
                  </a:lnTo>
                  <a:lnTo>
                    <a:pt x="0" y="251160"/>
                  </a:lnTo>
                  <a:lnTo>
                    <a:pt x="1706" y="277546"/>
                  </a:lnTo>
                  <a:lnTo>
                    <a:pt x="15820" y="310962"/>
                  </a:lnTo>
                  <a:lnTo>
                    <a:pt x="28234" y="328301"/>
                  </a:lnTo>
                  <a:lnTo>
                    <a:pt x="44670" y="340687"/>
                  </a:lnTo>
                  <a:lnTo>
                    <a:pt x="64842" y="348922"/>
                  </a:lnTo>
                  <a:lnTo>
                    <a:pt x="101337" y="352388"/>
                  </a:lnTo>
                  <a:lnTo>
                    <a:pt x="123953" y="349053"/>
                  </a:lnTo>
                  <a:lnTo>
                    <a:pt x="142584" y="340551"/>
                  </a:lnTo>
                  <a:lnTo>
                    <a:pt x="202266" y="288656"/>
                  </a:lnTo>
                  <a:lnTo>
                    <a:pt x="222254" y="266551"/>
                  </a:lnTo>
                  <a:lnTo>
                    <a:pt x="247618" y="207695"/>
                  </a:lnTo>
                  <a:lnTo>
                    <a:pt x="258870" y="162795"/>
                  </a:lnTo>
                  <a:lnTo>
                    <a:pt x="261439" y="109212"/>
                  </a:lnTo>
                  <a:lnTo>
                    <a:pt x="256294" y="73132"/>
                  </a:lnTo>
                  <a:lnTo>
                    <a:pt x="241772" y="40215"/>
                  </a:lnTo>
                  <a:lnTo>
                    <a:pt x="226143" y="25085"/>
                  </a:lnTo>
                  <a:lnTo>
                    <a:pt x="187514" y="5841"/>
                  </a:lnTo>
                  <a:lnTo>
                    <a:pt x="150943" y="0"/>
                  </a:lnTo>
                  <a:lnTo>
                    <a:pt x="127283" y="4872"/>
                  </a:lnTo>
                  <a:lnTo>
                    <a:pt x="72558" y="29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2889304" y="3460939"/>
            <a:ext cx="772402" cy="418833"/>
            <a:chOff x="2889304" y="3460939"/>
            <a:chExt cx="772402" cy="418833"/>
          </a:xfrm>
        </p:grpSpPr>
        <p:sp>
          <p:nvSpPr>
            <p:cNvPr id="68" name="Freeform 67"/>
            <p:cNvSpPr/>
            <p:nvPr/>
          </p:nvSpPr>
          <p:spPr>
            <a:xfrm>
              <a:off x="2889304" y="3564949"/>
              <a:ext cx="332835" cy="314823"/>
            </a:xfrm>
            <a:custGeom>
              <a:avLst/>
              <a:gdLst/>
              <a:ahLst/>
              <a:cxnLst/>
              <a:rect l="0" t="0" r="0" b="0"/>
              <a:pathLst>
                <a:path w="332835" h="314823">
                  <a:moveTo>
                    <a:pt x="103487" y="0"/>
                  </a:moveTo>
                  <a:lnTo>
                    <a:pt x="79440" y="9575"/>
                  </a:lnTo>
                  <a:lnTo>
                    <a:pt x="22789" y="59898"/>
                  </a:lnTo>
                  <a:lnTo>
                    <a:pt x="7307" y="91967"/>
                  </a:lnTo>
                  <a:lnTo>
                    <a:pt x="0" y="151960"/>
                  </a:lnTo>
                  <a:lnTo>
                    <a:pt x="1075" y="194633"/>
                  </a:lnTo>
                  <a:lnTo>
                    <a:pt x="21213" y="241086"/>
                  </a:lnTo>
                  <a:lnTo>
                    <a:pt x="47721" y="278469"/>
                  </a:lnTo>
                  <a:lnTo>
                    <a:pt x="74096" y="295549"/>
                  </a:lnTo>
                  <a:lnTo>
                    <a:pt x="115619" y="310630"/>
                  </a:lnTo>
                  <a:lnTo>
                    <a:pt x="167668" y="314822"/>
                  </a:lnTo>
                  <a:lnTo>
                    <a:pt x="205952" y="312429"/>
                  </a:lnTo>
                  <a:lnTo>
                    <a:pt x="239522" y="301191"/>
                  </a:lnTo>
                  <a:lnTo>
                    <a:pt x="276717" y="276434"/>
                  </a:lnTo>
                  <a:lnTo>
                    <a:pt x="305425" y="247843"/>
                  </a:lnTo>
                  <a:lnTo>
                    <a:pt x="327420" y="199404"/>
                  </a:lnTo>
                  <a:lnTo>
                    <a:pt x="332834" y="162677"/>
                  </a:lnTo>
                  <a:lnTo>
                    <a:pt x="327862" y="138982"/>
                  </a:lnTo>
                  <a:lnTo>
                    <a:pt x="300696" y="77004"/>
                  </a:lnTo>
                  <a:lnTo>
                    <a:pt x="266890" y="39039"/>
                  </a:lnTo>
                  <a:lnTo>
                    <a:pt x="237691" y="18846"/>
                  </a:lnTo>
                  <a:lnTo>
                    <a:pt x="213046" y="9156"/>
                  </a:lnTo>
                  <a:lnTo>
                    <a:pt x="189614" y="7188"/>
                  </a:lnTo>
                  <a:lnTo>
                    <a:pt x="130427" y="18494"/>
                  </a:lnTo>
                  <a:lnTo>
                    <a:pt x="103487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22287" y="3460939"/>
              <a:ext cx="339419" cy="370059"/>
            </a:xfrm>
            <a:custGeom>
              <a:avLst/>
              <a:gdLst/>
              <a:ahLst/>
              <a:cxnLst/>
              <a:rect l="0" t="0" r="0" b="0"/>
              <a:pathLst>
                <a:path w="339419" h="370059">
                  <a:moveTo>
                    <a:pt x="49530" y="51367"/>
                  </a:moveTo>
                  <a:lnTo>
                    <a:pt x="31571" y="105242"/>
                  </a:lnTo>
                  <a:lnTo>
                    <a:pt x="10889" y="167289"/>
                  </a:lnTo>
                  <a:lnTo>
                    <a:pt x="0" y="212436"/>
                  </a:lnTo>
                  <a:lnTo>
                    <a:pt x="929" y="249220"/>
                  </a:lnTo>
                  <a:lnTo>
                    <a:pt x="11724" y="293090"/>
                  </a:lnTo>
                  <a:lnTo>
                    <a:pt x="27279" y="319391"/>
                  </a:lnTo>
                  <a:lnTo>
                    <a:pt x="46706" y="342002"/>
                  </a:lnTo>
                  <a:lnTo>
                    <a:pt x="72870" y="357930"/>
                  </a:lnTo>
                  <a:lnTo>
                    <a:pt x="102849" y="370058"/>
                  </a:lnTo>
                  <a:lnTo>
                    <a:pt x="139547" y="369882"/>
                  </a:lnTo>
                  <a:lnTo>
                    <a:pt x="196305" y="356120"/>
                  </a:lnTo>
                  <a:lnTo>
                    <a:pt x="216539" y="348250"/>
                  </a:lnTo>
                  <a:lnTo>
                    <a:pt x="277454" y="296840"/>
                  </a:lnTo>
                  <a:lnTo>
                    <a:pt x="304515" y="267748"/>
                  </a:lnTo>
                  <a:lnTo>
                    <a:pt x="326159" y="219202"/>
                  </a:lnTo>
                  <a:lnTo>
                    <a:pt x="335912" y="158766"/>
                  </a:lnTo>
                  <a:lnTo>
                    <a:pt x="339418" y="136535"/>
                  </a:lnTo>
                  <a:lnTo>
                    <a:pt x="337076" y="114955"/>
                  </a:lnTo>
                  <a:lnTo>
                    <a:pt x="329017" y="96786"/>
                  </a:lnTo>
                  <a:lnTo>
                    <a:pt x="293451" y="35477"/>
                  </a:lnTo>
                  <a:lnTo>
                    <a:pt x="268032" y="13254"/>
                  </a:lnTo>
                  <a:lnTo>
                    <a:pt x="245298" y="5182"/>
                  </a:lnTo>
                  <a:lnTo>
                    <a:pt x="192575" y="0"/>
                  </a:lnTo>
                  <a:lnTo>
                    <a:pt x="139440" y="7382"/>
                  </a:lnTo>
                  <a:lnTo>
                    <a:pt x="102172" y="19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2582179" y="3807104"/>
            <a:ext cx="25859" cy="157929"/>
          </a:xfrm>
          <a:custGeom>
            <a:avLst/>
            <a:gdLst/>
            <a:ahLst/>
            <a:cxnLst/>
            <a:rect l="0" t="0" r="0" b="0"/>
            <a:pathLst>
              <a:path w="25859" h="157929">
                <a:moveTo>
                  <a:pt x="0" y="0"/>
                </a:moveTo>
                <a:lnTo>
                  <a:pt x="17959" y="53875"/>
                </a:lnTo>
                <a:lnTo>
                  <a:pt x="25858" y="84594"/>
                </a:lnTo>
                <a:lnTo>
                  <a:pt x="23971" y="105447"/>
                </a:lnTo>
                <a:lnTo>
                  <a:pt x="16113" y="123295"/>
                </a:lnTo>
                <a:lnTo>
                  <a:pt x="4775" y="143376"/>
                </a:lnTo>
                <a:lnTo>
                  <a:pt x="0" y="15792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1351854" y="4966081"/>
            <a:ext cx="595470" cy="359033"/>
            <a:chOff x="1351854" y="4966081"/>
            <a:chExt cx="595470" cy="359033"/>
          </a:xfrm>
        </p:grpSpPr>
        <p:sp>
          <p:nvSpPr>
            <p:cNvPr id="72" name="Freeform 71"/>
            <p:cNvSpPr/>
            <p:nvPr/>
          </p:nvSpPr>
          <p:spPr>
            <a:xfrm>
              <a:off x="1351854" y="4994785"/>
              <a:ext cx="322307" cy="330329"/>
            </a:xfrm>
            <a:custGeom>
              <a:avLst/>
              <a:gdLst/>
              <a:ahLst/>
              <a:cxnLst/>
              <a:rect l="0" t="0" r="0" b="0"/>
              <a:pathLst>
                <a:path w="322307" h="330329">
                  <a:moveTo>
                    <a:pt x="114305" y="0"/>
                  </a:moveTo>
                  <a:lnTo>
                    <a:pt x="90258" y="9575"/>
                  </a:lnTo>
                  <a:lnTo>
                    <a:pt x="68835" y="27533"/>
                  </a:lnTo>
                  <a:lnTo>
                    <a:pt x="27750" y="84796"/>
                  </a:lnTo>
                  <a:lnTo>
                    <a:pt x="6128" y="136945"/>
                  </a:lnTo>
                  <a:lnTo>
                    <a:pt x="0" y="187404"/>
                  </a:lnTo>
                  <a:lnTo>
                    <a:pt x="1278" y="226192"/>
                  </a:lnTo>
                  <a:lnTo>
                    <a:pt x="22269" y="274642"/>
                  </a:lnTo>
                  <a:lnTo>
                    <a:pt x="35965" y="292079"/>
                  </a:lnTo>
                  <a:lnTo>
                    <a:pt x="53751" y="306458"/>
                  </a:lnTo>
                  <a:lnTo>
                    <a:pt x="104121" y="329117"/>
                  </a:lnTo>
                  <a:lnTo>
                    <a:pt x="124986" y="330328"/>
                  </a:lnTo>
                  <a:lnTo>
                    <a:pt x="166977" y="321573"/>
                  </a:lnTo>
                  <a:lnTo>
                    <a:pt x="207897" y="300173"/>
                  </a:lnTo>
                  <a:lnTo>
                    <a:pt x="268540" y="245600"/>
                  </a:lnTo>
                  <a:lnTo>
                    <a:pt x="301756" y="188891"/>
                  </a:lnTo>
                  <a:lnTo>
                    <a:pt x="316205" y="157743"/>
                  </a:lnTo>
                  <a:lnTo>
                    <a:pt x="322306" y="120698"/>
                  </a:lnTo>
                  <a:lnTo>
                    <a:pt x="315962" y="74664"/>
                  </a:lnTo>
                  <a:lnTo>
                    <a:pt x="305596" y="43569"/>
                  </a:lnTo>
                  <a:lnTo>
                    <a:pt x="294469" y="26773"/>
                  </a:lnTo>
                  <a:lnTo>
                    <a:pt x="278606" y="14628"/>
                  </a:lnTo>
                  <a:lnTo>
                    <a:pt x="258687" y="6501"/>
                  </a:lnTo>
                  <a:lnTo>
                    <a:pt x="221166" y="3096"/>
                  </a:lnTo>
                  <a:lnTo>
                    <a:pt x="158244" y="14908"/>
                  </a:lnTo>
                  <a:lnTo>
                    <a:pt x="13536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702689" y="4966081"/>
              <a:ext cx="244635" cy="350730"/>
            </a:xfrm>
            <a:custGeom>
              <a:avLst/>
              <a:gdLst/>
              <a:ahLst/>
              <a:cxnLst/>
              <a:rect l="0" t="0" r="0" b="0"/>
              <a:pathLst>
                <a:path w="244635" h="350730">
                  <a:moveTo>
                    <a:pt x="68796" y="49761"/>
                  </a:moveTo>
                  <a:lnTo>
                    <a:pt x="34049" y="86847"/>
                  </a:lnTo>
                  <a:lnTo>
                    <a:pt x="13152" y="134713"/>
                  </a:lnTo>
                  <a:lnTo>
                    <a:pt x="5942" y="190717"/>
                  </a:lnTo>
                  <a:lnTo>
                    <a:pt x="0" y="226836"/>
                  </a:lnTo>
                  <a:lnTo>
                    <a:pt x="10242" y="281136"/>
                  </a:lnTo>
                  <a:lnTo>
                    <a:pt x="31797" y="322282"/>
                  </a:lnTo>
                  <a:lnTo>
                    <a:pt x="44943" y="338947"/>
                  </a:lnTo>
                  <a:lnTo>
                    <a:pt x="64824" y="347914"/>
                  </a:lnTo>
                  <a:lnTo>
                    <a:pt x="88087" y="350729"/>
                  </a:lnTo>
                  <a:lnTo>
                    <a:pt x="142263" y="340013"/>
                  </a:lnTo>
                  <a:lnTo>
                    <a:pt x="168423" y="324624"/>
                  </a:lnTo>
                  <a:lnTo>
                    <a:pt x="190992" y="305247"/>
                  </a:lnTo>
                  <a:lnTo>
                    <a:pt x="206908" y="279098"/>
                  </a:lnTo>
                  <a:lnTo>
                    <a:pt x="230034" y="218016"/>
                  </a:lnTo>
                  <a:lnTo>
                    <a:pt x="244634" y="162428"/>
                  </a:lnTo>
                  <a:lnTo>
                    <a:pt x="243729" y="125647"/>
                  </a:lnTo>
                  <a:lnTo>
                    <a:pt x="228529" y="71106"/>
                  </a:lnTo>
                  <a:lnTo>
                    <a:pt x="204637" y="31880"/>
                  </a:lnTo>
                  <a:lnTo>
                    <a:pt x="190001" y="17247"/>
                  </a:lnTo>
                  <a:lnTo>
                    <a:pt x="171798" y="6844"/>
                  </a:lnTo>
                  <a:lnTo>
                    <a:pt x="136230" y="0"/>
                  </a:lnTo>
                  <a:lnTo>
                    <a:pt x="112805" y="4638"/>
                  </a:lnTo>
                  <a:lnTo>
                    <a:pt x="59687" y="33203"/>
                  </a:lnTo>
                  <a:lnTo>
                    <a:pt x="16153" y="708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784483" y="4727645"/>
            <a:ext cx="710338" cy="476461"/>
            <a:chOff x="2784483" y="4727645"/>
            <a:chExt cx="710338" cy="476461"/>
          </a:xfrm>
        </p:grpSpPr>
        <p:sp>
          <p:nvSpPr>
            <p:cNvPr id="75" name="Freeform 74"/>
            <p:cNvSpPr/>
            <p:nvPr/>
          </p:nvSpPr>
          <p:spPr>
            <a:xfrm>
              <a:off x="2784483" y="4786545"/>
              <a:ext cx="342033" cy="417561"/>
            </a:xfrm>
            <a:custGeom>
              <a:avLst/>
              <a:gdLst/>
              <a:ahLst/>
              <a:cxnLst/>
              <a:rect l="0" t="0" r="0" b="0"/>
              <a:pathLst>
                <a:path w="342033" h="417561">
                  <a:moveTo>
                    <a:pt x="134608" y="8198"/>
                  </a:moveTo>
                  <a:lnTo>
                    <a:pt x="110562" y="17774"/>
                  </a:lnTo>
                  <a:lnTo>
                    <a:pt x="53910" y="68097"/>
                  </a:lnTo>
                  <a:lnTo>
                    <a:pt x="26988" y="97152"/>
                  </a:lnTo>
                  <a:lnTo>
                    <a:pt x="5374" y="151280"/>
                  </a:lnTo>
                  <a:lnTo>
                    <a:pt x="0" y="191493"/>
                  </a:lnTo>
                  <a:lnTo>
                    <a:pt x="6369" y="252654"/>
                  </a:lnTo>
                  <a:lnTo>
                    <a:pt x="13480" y="301371"/>
                  </a:lnTo>
                  <a:lnTo>
                    <a:pt x="34556" y="343619"/>
                  </a:lnTo>
                  <a:lnTo>
                    <a:pt x="76268" y="390295"/>
                  </a:lnTo>
                  <a:lnTo>
                    <a:pt x="94641" y="404577"/>
                  </a:lnTo>
                  <a:lnTo>
                    <a:pt x="117625" y="412484"/>
                  </a:lnTo>
                  <a:lnTo>
                    <a:pt x="170508" y="417560"/>
                  </a:lnTo>
                  <a:lnTo>
                    <a:pt x="195017" y="412015"/>
                  </a:lnTo>
                  <a:lnTo>
                    <a:pt x="239348" y="389391"/>
                  </a:lnTo>
                  <a:lnTo>
                    <a:pt x="288362" y="339437"/>
                  </a:lnTo>
                  <a:lnTo>
                    <a:pt x="308565" y="301876"/>
                  </a:lnTo>
                  <a:lnTo>
                    <a:pt x="331007" y="239727"/>
                  </a:lnTo>
                  <a:lnTo>
                    <a:pt x="342032" y="191453"/>
                  </a:lnTo>
                  <a:lnTo>
                    <a:pt x="341126" y="149453"/>
                  </a:lnTo>
                  <a:lnTo>
                    <a:pt x="335929" y="98232"/>
                  </a:lnTo>
                  <a:lnTo>
                    <a:pt x="329439" y="62560"/>
                  </a:lnTo>
                  <a:lnTo>
                    <a:pt x="317126" y="43667"/>
                  </a:lnTo>
                  <a:lnTo>
                    <a:pt x="299955" y="28642"/>
                  </a:lnTo>
                  <a:lnTo>
                    <a:pt x="250012" y="5533"/>
                  </a:lnTo>
                  <a:lnTo>
                    <a:pt x="213126" y="0"/>
                  </a:lnTo>
                  <a:lnTo>
                    <a:pt x="155665" y="81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83309" y="4727645"/>
              <a:ext cx="311512" cy="376415"/>
            </a:xfrm>
            <a:custGeom>
              <a:avLst/>
              <a:gdLst/>
              <a:ahLst/>
              <a:cxnLst/>
              <a:rect l="0" t="0" r="0" b="0"/>
              <a:pathLst>
                <a:path w="311512" h="376415">
                  <a:moveTo>
                    <a:pt x="114808" y="24984"/>
                  </a:moveTo>
                  <a:lnTo>
                    <a:pt x="90762" y="34560"/>
                  </a:lnTo>
                  <a:lnTo>
                    <a:pt x="69339" y="52518"/>
                  </a:lnTo>
                  <a:lnTo>
                    <a:pt x="23180" y="111787"/>
                  </a:lnTo>
                  <a:lnTo>
                    <a:pt x="4086" y="163364"/>
                  </a:lnTo>
                  <a:lnTo>
                    <a:pt x="0" y="215488"/>
                  </a:lnTo>
                  <a:lnTo>
                    <a:pt x="2412" y="253785"/>
                  </a:lnTo>
                  <a:lnTo>
                    <a:pt x="13708" y="298167"/>
                  </a:lnTo>
                  <a:lnTo>
                    <a:pt x="29351" y="324556"/>
                  </a:lnTo>
                  <a:lnTo>
                    <a:pt x="48803" y="347193"/>
                  </a:lnTo>
                  <a:lnTo>
                    <a:pt x="74974" y="363129"/>
                  </a:lnTo>
                  <a:lnTo>
                    <a:pt x="104955" y="375260"/>
                  </a:lnTo>
                  <a:lnTo>
                    <a:pt x="125637" y="376414"/>
                  </a:lnTo>
                  <a:lnTo>
                    <a:pt x="146527" y="371858"/>
                  </a:lnTo>
                  <a:lnTo>
                    <a:pt x="208406" y="336664"/>
                  </a:lnTo>
                  <a:lnTo>
                    <a:pt x="247555" y="302147"/>
                  </a:lnTo>
                  <a:lnTo>
                    <a:pt x="281164" y="245459"/>
                  </a:lnTo>
                  <a:lnTo>
                    <a:pt x="299704" y="195440"/>
                  </a:lnTo>
                  <a:lnTo>
                    <a:pt x="311511" y="140499"/>
                  </a:lnTo>
                  <a:lnTo>
                    <a:pt x="310741" y="101715"/>
                  </a:lnTo>
                  <a:lnTo>
                    <a:pt x="300000" y="57168"/>
                  </a:lnTo>
                  <a:lnTo>
                    <a:pt x="287193" y="38898"/>
                  </a:lnTo>
                  <a:lnTo>
                    <a:pt x="269803" y="24149"/>
                  </a:lnTo>
                  <a:lnTo>
                    <a:pt x="219707" y="1232"/>
                  </a:lnTo>
                  <a:lnTo>
                    <a:pt x="195745" y="0"/>
                  </a:lnTo>
                  <a:lnTo>
                    <a:pt x="139158" y="10646"/>
                  </a:lnTo>
                  <a:lnTo>
                    <a:pt x="114808" y="14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8" name="Freeform 77"/>
          <p:cNvSpPr/>
          <p:nvPr/>
        </p:nvSpPr>
        <p:spPr>
          <a:xfrm>
            <a:off x="2392666" y="5100070"/>
            <a:ext cx="30123" cy="157928"/>
          </a:xfrm>
          <a:custGeom>
            <a:avLst/>
            <a:gdLst/>
            <a:ahLst/>
            <a:cxnLst/>
            <a:rect l="0" t="0" r="0" b="0"/>
            <a:pathLst>
              <a:path w="30123" h="157928">
                <a:moveTo>
                  <a:pt x="21057" y="0"/>
                </a:moveTo>
                <a:lnTo>
                  <a:pt x="24177" y="42691"/>
                </a:lnTo>
                <a:lnTo>
                  <a:pt x="30122" y="89931"/>
                </a:lnTo>
                <a:lnTo>
                  <a:pt x="24696" y="110549"/>
                </a:lnTo>
                <a:lnTo>
                  <a:pt x="0" y="1579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410611" y="1066016"/>
            <a:ext cx="4958923" cy="144109"/>
          </a:xfrm>
          <a:custGeom>
            <a:avLst/>
            <a:gdLst/>
            <a:ahLst/>
            <a:cxnLst/>
            <a:rect l="0" t="0" r="0" b="0"/>
            <a:pathLst>
              <a:path w="4958923" h="144109">
                <a:moveTo>
                  <a:pt x="4958922" y="39476"/>
                </a:moveTo>
                <a:lnTo>
                  <a:pt x="4924025" y="68784"/>
                </a:lnTo>
                <a:lnTo>
                  <a:pt x="4901688" y="75898"/>
                </a:lnTo>
                <a:lnTo>
                  <a:pt x="4877333" y="77890"/>
                </a:lnTo>
                <a:lnTo>
                  <a:pt x="4822400" y="66602"/>
                </a:lnTo>
                <a:lnTo>
                  <a:pt x="4766336" y="44666"/>
                </a:lnTo>
                <a:lnTo>
                  <a:pt x="4741137" y="42952"/>
                </a:lnTo>
                <a:lnTo>
                  <a:pt x="4718239" y="46090"/>
                </a:lnTo>
                <a:lnTo>
                  <a:pt x="4699484" y="54504"/>
                </a:lnTo>
                <a:lnTo>
                  <a:pt x="4642475" y="92513"/>
                </a:lnTo>
                <a:lnTo>
                  <a:pt x="4620577" y="103992"/>
                </a:lnTo>
                <a:lnTo>
                  <a:pt x="4595247" y="109094"/>
                </a:lnTo>
                <a:lnTo>
                  <a:pt x="4560268" y="106377"/>
                </a:lnTo>
                <a:lnTo>
                  <a:pt x="4517008" y="93808"/>
                </a:lnTo>
                <a:lnTo>
                  <a:pt x="4464120" y="68930"/>
                </a:lnTo>
                <a:lnTo>
                  <a:pt x="4426919" y="63021"/>
                </a:lnTo>
                <a:lnTo>
                  <a:pt x="4373597" y="69430"/>
                </a:lnTo>
                <a:lnTo>
                  <a:pt x="4317247" y="85347"/>
                </a:lnTo>
                <a:lnTo>
                  <a:pt x="4260996" y="99560"/>
                </a:lnTo>
                <a:lnTo>
                  <a:pt x="4201699" y="102037"/>
                </a:lnTo>
                <a:lnTo>
                  <a:pt x="4139195" y="91114"/>
                </a:lnTo>
                <a:lnTo>
                  <a:pt x="4090292" y="72293"/>
                </a:lnTo>
                <a:lnTo>
                  <a:pt x="4028336" y="62856"/>
                </a:lnTo>
                <a:lnTo>
                  <a:pt x="3972944" y="64111"/>
                </a:lnTo>
                <a:lnTo>
                  <a:pt x="3949831" y="70312"/>
                </a:lnTo>
                <a:lnTo>
                  <a:pt x="3895761" y="94374"/>
                </a:lnTo>
                <a:lnTo>
                  <a:pt x="3832392" y="116575"/>
                </a:lnTo>
                <a:lnTo>
                  <a:pt x="3781857" y="122296"/>
                </a:lnTo>
                <a:lnTo>
                  <a:pt x="3726815" y="120306"/>
                </a:lnTo>
                <a:lnTo>
                  <a:pt x="3664098" y="105709"/>
                </a:lnTo>
                <a:lnTo>
                  <a:pt x="3610617" y="92030"/>
                </a:lnTo>
                <a:lnTo>
                  <a:pt x="3554993" y="78063"/>
                </a:lnTo>
                <a:lnTo>
                  <a:pt x="3500115" y="73614"/>
                </a:lnTo>
                <a:lnTo>
                  <a:pt x="3437842" y="85898"/>
                </a:lnTo>
                <a:lnTo>
                  <a:pt x="3380379" y="102752"/>
                </a:lnTo>
                <a:lnTo>
                  <a:pt x="3345159" y="110087"/>
                </a:lnTo>
                <a:lnTo>
                  <a:pt x="3285895" y="118834"/>
                </a:lnTo>
                <a:lnTo>
                  <a:pt x="3226792" y="108562"/>
                </a:lnTo>
                <a:lnTo>
                  <a:pt x="3172203" y="95410"/>
                </a:lnTo>
                <a:lnTo>
                  <a:pt x="3116359" y="81547"/>
                </a:lnTo>
                <a:lnTo>
                  <a:pt x="3060268" y="73132"/>
                </a:lnTo>
                <a:lnTo>
                  <a:pt x="3005298" y="72640"/>
                </a:lnTo>
                <a:lnTo>
                  <a:pt x="2970422" y="80758"/>
                </a:lnTo>
                <a:lnTo>
                  <a:pt x="2916576" y="104891"/>
                </a:lnTo>
                <a:lnTo>
                  <a:pt x="2873146" y="118775"/>
                </a:lnTo>
                <a:lnTo>
                  <a:pt x="2817601" y="122730"/>
                </a:lnTo>
                <a:lnTo>
                  <a:pt x="2761828" y="117922"/>
                </a:lnTo>
                <a:lnTo>
                  <a:pt x="2703147" y="102348"/>
                </a:lnTo>
                <a:lnTo>
                  <a:pt x="2649143" y="88550"/>
                </a:lnTo>
                <a:lnTo>
                  <a:pt x="2592246" y="84134"/>
                </a:lnTo>
                <a:lnTo>
                  <a:pt x="2529014" y="93314"/>
                </a:lnTo>
                <a:lnTo>
                  <a:pt x="2488489" y="106121"/>
                </a:lnTo>
                <a:lnTo>
                  <a:pt x="2432579" y="129794"/>
                </a:lnTo>
                <a:lnTo>
                  <a:pt x="2386947" y="141458"/>
                </a:lnTo>
                <a:lnTo>
                  <a:pt x="2333220" y="144108"/>
                </a:lnTo>
                <a:lnTo>
                  <a:pt x="2277547" y="136226"/>
                </a:lnTo>
                <a:lnTo>
                  <a:pt x="2224609" y="123404"/>
                </a:lnTo>
                <a:lnTo>
                  <a:pt x="2174421" y="109607"/>
                </a:lnTo>
                <a:lnTo>
                  <a:pt x="2118278" y="104022"/>
                </a:lnTo>
                <a:lnTo>
                  <a:pt x="2069132" y="104224"/>
                </a:lnTo>
                <a:lnTo>
                  <a:pt x="2006363" y="114180"/>
                </a:lnTo>
                <a:lnTo>
                  <a:pt x="1953886" y="127412"/>
                </a:lnTo>
                <a:lnTo>
                  <a:pt x="1891225" y="140121"/>
                </a:lnTo>
                <a:lnTo>
                  <a:pt x="1832574" y="140725"/>
                </a:lnTo>
                <a:lnTo>
                  <a:pt x="1775928" y="129925"/>
                </a:lnTo>
                <a:lnTo>
                  <a:pt x="1718509" y="109292"/>
                </a:lnTo>
                <a:lnTo>
                  <a:pt x="1655174" y="92738"/>
                </a:lnTo>
                <a:lnTo>
                  <a:pt x="1597257" y="83792"/>
                </a:lnTo>
                <a:lnTo>
                  <a:pt x="1540756" y="83195"/>
                </a:lnTo>
                <a:lnTo>
                  <a:pt x="1487655" y="93129"/>
                </a:lnTo>
                <a:lnTo>
                  <a:pt x="1431845" y="100767"/>
                </a:lnTo>
                <a:lnTo>
                  <a:pt x="1371732" y="102275"/>
                </a:lnTo>
                <a:lnTo>
                  <a:pt x="1310984" y="99454"/>
                </a:lnTo>
                <a:lnTo>
                  <a:pt x="1252439" y="84679"/>
                </a:lnTo>
                <a:lnTo>
                  <a:pt x="1199466" y="67859"/>
                </a:lnTo>
                <a:lnTo>
                  <a:pt x="1157903" y="55295"/>
                </a:lnTo>
                <a:lnTo>
                  <a:pt x="1096348" y="51049"/>
                </a:lnTo>
                <a:lnTo>
                  <a:pt x="1043504" y="57446"/>
                </a:lnTo>
                <a:lnTo>
                  <a:pt x="989219" y="56804"/>
                </a:lnTo>
                <a:lnTo>
                  <a:pt x="933436" y="45758"/>
                </a:lnTo>
                <a:lnTo>
                  <a:pt x="874777" y="20517"/>
                </a:lnTo>
                <a:lnTo>
                  <a:pt x="812937" y="2317"/>
                </a:lnTo>
                <a:lnTo>
                  <a:pt x="771715" y="0"/>
                </a:lnTo>
                <a:lnTo>
                  <a:pt x="715864" y="9105"/>
                </a:lnTo>
                <a:lnTo>
                  <a:pt x="659771" y="16579"/>
                </a:lnTo>
                <a:lnTo>
                  <a:pt x="597927" y="26510"/>
                </a:lnTo>
                <a:lnTo>
                  <a:pt x="543538" y="28466"/>
                </a:lnTo>
                <a:lnTo>
                  <a:pt x="488904" y="30022"/>
                </a:lnTo>
                <a:lnTo>
                  <a:pt x="426684" y="43589"/>
                </a:lnTo>
                <a:lnTo>
                  <a:pt x="381291" y="58312"/>
                </a:lnTo>
                <a:lnTo>
                  <a:pt x="325504" y="87644"/>
                </a:lnTo>
                <a:lnTo>
                  <a:pt x="268036" y="106029"/>
                </a:lnTo>
                <a:lnTo>
                  <a:pt x="206410" y="111764"/>
                </a:lnTo>
                <a:lnTo>
                  <a:pt x="147964" y="112896"/>
                </a:lnTo>
                <a:lnTo>
                  <a:pt x="91358" y="107531"/>
                </a:lnTo>
                <a:lnTo>
                  <a:pt x="37457" y="102442"/>
                </a:lnTo>
                <a:lnTo>
                  <a:pt x="0" y="9211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9" name="Group 98"/>
          <p:cNvGrpSpPr/>
          <p:nvPr/>
        </p:nvGrpSpPr>
        <p:grpSpPr>
          <a:xfrm>
            <a:off x="5748559" y="1547689"/>
            <a:ext cx="3737618" cy="645327"/>
            <a:chOff x="5748559" y="1547689"/>
            <a:chExt cx="3737618" cy="645327"/>
          </a:xfrm>
        </p:grpSpPr>
        <p:sp>
          <p:nvSpPr>
            <p:cNvPr id="80" name="Freeform 79"/>
            <p:cNvSpPr/>
            <p:nvPr/>
          </p:nvSpPr>
          <p:spPr>
            <a:xfrm>
              <a:off x="5938723" y="1579274"/>
              <a:ext cx="16450" cy="294799"/>
            </a:xfrm>
            <a:custGeom>
              <a:avLst/>
              <a:gdLst/>
              <a:ahLst/>
              <a:cxnLst/>
              <a:rect l="0" t="0" r="0" b="0"/>
              <a:pathLst>
                <a:path w="16450" h="294799">
                  <a:moveTo>
                    <a:pt x="9878" y="0"/>
                  </a:moveTo>
                  <a:lnTo>
                    <a:pt x="2642" y="27556"/>
                  </a:lnTo>
                  <a:lnTo>
                    <a:pt x="0" y="83779"/>
                  </a:lnTo>
                  <a:lnTo>
                    <a:pt x="5067" y="145880"/>
                  </a:lnTo>
                  <a:lnTo>
                    <a:pt x="16163" y="206067"/>
                  </a:lnTo>
                  <a:lnTo>
                    <a:pt x="16449" y="259897"/>
                  </a:lnTo>
                  <a:lnTo>
                    <a:pt x="987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748559" y="1600331"/>
              <a:ext cx="347442" cy="73701"/>
            </a:xfrm>
            <a:custGeom>
              <a:avLst/>
              <a:gdLst/>
              <a:ahLst/>
              <a:cxnLst/>
              <a:rect l="0" t="0" r="0" b="0"/>
              <a:pathLst>
                <a:path w="347442" h="73701">
                  <a:moveTo>
                    <a:pt x="347441" y="0"/>
                  </a:moveTo>
                  <a:lnTo>
                    <a:pt x="294413" y="14654"/>
                  </a:lnTo>
                  <a:lnTo>
                    <a:pt x="236967" y="28198"/>
                  </a:lnTo>
                  <a:lnTo>
                    <a:pt x="182466" y="42138"/>
                  </a:lnTo>
                  <a:lnTo>
                    <a:pt x="126380" y="56157"/>
                  </a:lnTo>
                  <a:lnTo>
                    <a:pt x="67381" y="61786"/>
                  </a:lnTo>
                  <a:lnTo>
                    <a:pt x="20026" y="66017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106528" y="1610860"/>
              <a:ext cx="337045" cy="360932"/>
            </a:xfrm>
            <a:custGeom>
              <a:avLst/>
              <a:gdLst/>
              <a:ahLst/>
              <a:cxnLst/>
              <a:rect l="0" t="0" r="0" b="0"/>
              <a:pathLst>
                <a:path w="337045" h="360932">
                  <a:moveTo>
                    <a:pt x="0" y="0"/>
                  </a:moveTo>
                  <a:lnTo>
                    <a:pt x="0" y="58616"/>
                  </a:lnTo>
                  <a:lnTo>
                    <a:pt x="7236" y="121196"/>
                  </a:lnTo>
                  <a:lnTo>
                    <a:pt x="10723" y="172520"/>
                  </a:lnTo>
                  <a:lnTo>
                    <a:pt x="17476" y="223602"/>
                  </a:lnTo>
                  <a:lnTo>
                    <a:pt x="20350" y="283377"/>
                  </a:lnTo>
                  <a:lnTo>
                    <a:pt x="19573" y="302590"/>
                  </a:lnTo>
                  <a:lnTo>
                    <a:pt x="17728" y="301162"/>
                  </a:lnTo>
                  <a:lnTo>
                    <a:pt x="15328" y="295531"/>
                  </a:lnTo>
                  <a:lnTo>
                    <a:pt x="15782" y="279916"/>
                  </a:lnTo>
                  <a:lnTo>
                    <a:pt x="22702" y="223818"/>
                  </a:lnTo>
                  <a:lnTo>
                    <a:pt x="31927" y="201250"/>
                  </a:lnTo>
                  <a:lnTo>
                    <a:pt x="46946" y="185760"/>
                  </a:lnTo>
                  <a:lnTo>
                    <a:pt x="55864" y="179992"/>
                  </a:lnTo>
                  <a:lnTo>
                    <a:pt x="75131" y="176702"/>
                  </a:lnTo>
                  <a:lnTo>
                    <a:pt x="95393" y="180310"/>
                  </a:lnTo>
                  <a:lnTo>
                    <a:pt x="116096" y="189712"/>
                  </a:lnTo>
                  <a:lnTo>
                    <a:pt x="130757" y="204809"/>
                  </a:lnTo>
                  <a:lnTo>
                    <a:pt x="157391" y="263631"/>
                  </a:lnTo>
                  <a:lnTo>
                    <a:pt x="161080" y="274020"/>
                  </a:lnTo>
                  <a:lnTo>
                    <a:pt x="160682" y="310998"/>
                  </a:lnTo>
                  <a:lnTo>
                    <a:pt x="158594" y="316126"/>
                  </a:lnTo>
                  <a:lnTo>
                    <a:pt x="156032" y="316036"/>
                  </a:lnTo>
                  <a:lnTo>
                    <a:pt x="153155" y="312466"/>
                  </a:lnTo>
                  <a:lnTo>
                    <a:pt x="153576" y="306577"/>
                  </a:lnTo>
                  <a:lnTo>
                    <a:pt x="160283" y="290674"/>
                  </a:lnTo>
                  <a:lnTo>
                    <a:pt x="177213" y="267579"/>
                  </a:lnTo>
                  <a:lnTo>
                    <a:pt x="202636" y="245919"/>
                  </a:lnTo>
                  <a:lnTo>
                    <a:pt x="225372" y="237979"/>
                  </a:lnTo>
                  <a:lnTo>
                    <a:pt x="283446" y="224058"/>
                  </a:lnTo>
                  <a:lnTo>
                    <a:pt x="304960" y="217344"/>
                  </a:lnTo>
                  <a:lnTo>
                    <a:pt x="323102" y="204222"/>
                  </a:lnTo>
                  <a:lnTo>
                    <a:pt x="331215" y="195809"/>
                  </a:lnTo>
                  <a:lnTo>
                    <a:pt x="335453" y="186691"/>
                  </a:lnTo>
                  <a:lnTo>
                    <a:pt x="337044" y="167202"/>
                  </a:lnTo>
                  <a:lnTo>
                    <a:pt x="330732" y="149961"/>
                  </a:lnTo>
                  <a:lnTo>
                    <a:pt x="325773" y="142088"/>
                  </a:lnTo>
                  <a:lnTo>
                    <a:pt x="317788" y="136839"/>
                  </a:lnTo>
                  <a:lnTo>
                    <a:pt x="296437" y="131007"/>
                  </a:lnTo>
                  <a:lnTo>
                    <a:pt x="263698" y="133313"/>
                  </a:lnTo>
                  <a:lnTo>
                    <a:pt x="245491" y="141528"/>
                  </a:lnTo>
                  <a:lnTo>
                    <a:pt x="214738" y="165866"/>
                  </a:lnTo>
                  <a:lnTo>
                    <a:pt x="198807" y="191865"/>
                  </a:lnTo>
                  <a:lnTo>
                    <a:pt x="192267" y="227384"/>
                  </a:lnTo>
                  <a:lnTo>
                    <a:pt x="195918" y="273133"/>
                  </a:lnTo>
                  <a:lnTo>
                    <a:pt x="209998" y="312555"/>
                  </a:lnTo>
                  <a:lnTo>
                    <a:pt x="228988" y="340873"/>
                  </a:lnTo>
                  <a:lnTo>
                    <a:pt x="245662" y="353490"/>
                  </a:lnTo>
                  <a:lnTo>
                    <a:pt x="255022" y="358493"/>
                  </a:lnTo>
                  <a:lnTo>
                    <a:pt x="274780" y="360931"/>
                  </a:lnTo>
                  <a:lnTo>
                    <a:pt x="305327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738238" y="1579274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3120" y="212191"/>
                  </a:lnTo>
                  <a:lnTo>
                    <a:pt x="9065" y="272631"/>
                  </a:lnTo>
                  <a:lnTo>
                    <a:pt x="17475" y="331320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611896" y="1726673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190403" y="17958"/>
                  </a:lnTo>
                  <a:lnTo>
                    <a:pt x="136353" y="28547"/>
                  </a:lnTo>
                  <a:lnTo>
                    <a:pt x="108565" y="32575"/>
                  </a:lnTo>
                  <a:lnTo>
                    <a:pt x="49478" y="5110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808825" y="1805312"/>
              <a:ext cx="196501" cy="197879"/>
            </a:xfrm>
            <a:custGeom>
              <a:avLst/>
              <a:gdLst/>
              <a:ahLst/>
              <a:cxnLst/>
              <a:rect l="0" t="0" r="0" b="0"/>
              <a:pathLst>
                <a:path w="196501" h="197879">
                  <a:moveTo>
                    <a:pt x="118926" y="5589"/>
                  </a:moveTo>
                  <a:lnTo>
                    <a:pt x="102158" y="0"/>
                  </a:lnTo>
                  <a:lnTo>
                    <a:pt x="84568" y="376"/>
                  </a:lnTo>
                  <a:lnTo>
                    <a:pt x="65051" y="5612"/>
                  </a:lnTo>
                  <a:lnTo>
                    <a:pt x="44679" y="15738"/>
                  </a:lnTo>
                  <a:lnTo>
                    <a:pt x="19069" y="40181"/>
                  </a:lnTo>
                  <a:lnTo>
                    <a:pt x="2251" y="75240"/>
                  </a:lnTo>
                  <a:lnTo>
                    <a:pt x="0" y="101666"/>
                  </a:lnTo>
                  <a:lnTo>
                    <a:pt x="4069" y="127838"/>
                  </a:lnTo>
                  <a:lnTo>
                    <a:pt x="19514" y="161134"/>
                  </a:lnTo>
                  <a:lnTo>
                    <a:pt x="32239" y="178445"/>
                  </a:lnTo>
                  <a:lnTo>
                    <a:pt x="51932" y="190819"/>
                  </a:lnTo>
                  <a:lnTo>
                    <a:pt x="75113" y="197878"/>
                  </a:lnTo>
                  <a:lnTo>
                    <a:pt x="97114" y="197115"/>
                  </a:lnTo>
                  <a:lnTo>
                    <a:pt x="134820" y="184520"/>
                  </a:lnTo>
                  <a:lnTo>
                    <a:pt x="164450" y="165970"/>
                  </a:lnTo>
                  <a:lnTo>
                    <a:pt x="177374" y="149399"/>
                  </a:lnTo>
                  <a:lnTo>
                    <a:pt x="195202" y="110165"/>
                  </a:lnTo>
                  <a:lnTo>
                    <a:pt x="196500" y="89502"/>
                  </a:lnTo>
                  <a:lnTo>
                    <a:pt x="187534" y="55019"/>
                  </a:lnTo>
                  <a:lnTo>
                    <a:pt x="182212" y="42052"/>
                  </a:lnTo>
                  <a:lnTo>
                    <a:pt x="166940" y="24524"/>
                  </a:lnTo>
                  <a:lnTo>
                    <a:pt x="149624" y="14005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7054222" y="1568746"/>
              <a:ext cx="26047" cy="431669"/>
            </a:xfrm>
            <a:custGeom>
              <a:avLst/>
              <a:gdLst/>
              <a:ahLst/>
              <a:cxnLst/>
              <a:rect l="0" t="0" r="0" b="0"/>
              <a:pathLst>
                <a:path w="26047" h="431669">
                  <a:moveTo>
                    <a:pt x="10400" y="0"/>
                  </a:moveTo>
                  <a:lnTo>
                    <a:pt x="2066" y="37478"/>
                  </a:lnTo>
                  <a:lnTo>
                    <a:pt x="304" y="88901"/>
                  </a:lnTo>
                  <a:lnTo>
                    <a:pt x="0" y="141375"/>
                  </a:lnTo>
                  <a:lnTo>
                    <a:pt x="7133" y="200281"/>
                  </a:lnTo>
                  <a:lnTo>
                    <a:pt x="10601" y="252365"/>
                  </a:lnTo>
                  <a:lnTo>
                    <a:pt x="18542" y="306303"/>
                  </a:lnTo>
                  <a:lnTo>
                    <a:pt x="26046" y="361671"/>
                  </a:lnTo>
                  <a:lnTo>
                    <a:pt x="22411" y="414001"/>
                  </a:lnTo>
                  <a:lnTo>
                    <a:pt x="20928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938280" y="1737202"/>
              <a:ext cx="252685" cy="52643"/>
            </a:xfrm>
            <a:custGeom>
              <a:avLst/>
              <a:gdLst/>
              <a:ahLst/>
              <a:cxnLst/>
              <a:rect l="0" t="0" r="0" b="0"/>
              <a:pathLst>
                <a:path w="252685" h="52643">
                  <a:moveTo>
                    <a:pt x="252684" y="0"/>
                  </a:moveTo>
                  <a:lnTo>
                    <a:pt x="209992" y="3119"/>
                  </a:lnTo>
                  <a:lnTo>
                    <a:pt x="157163" y="9065"/>
                  </a:lnTo>
                  <a:lnTo>
                    <a:pt x="98808" y="19814"/>
                  </a:lnTo>
                  <a:lnTo>
                    <a:pt x="45340" y="4013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167707" y="1850502"/>
              <a:ext cx="191713" cy="202545"/>
            </a:xfrm>
            <a:custGeom>
              <a:avLst/>
              <a:gdLst/>
              <a:ahLst/>
              <a:cxnLst/>
              <a:rect l="0" t="0" r="0" b="0"/>
              <a:pathLst>
                <a:path w="191713" h="202545">
                  <a:moveTo>
                    <a:pt x="118013" y="97270"/>
                  </a:moveTo>
                  <a:lnTo>
                    <a:pt x="123602" y="80502"/>
                  </a:lnTo>
                  <a:lnTo>
                    <a:pt x="123227" y="62911"/>
                  </a:lnTo>
                  <a:lnTo>
                    <a:pt x="113453" y="23022"/>
                  </a:lnTo>
                  <a:lnTo>
                    <a:pt x="107955" y="15016"/>
                  </a:lnTo>
                  <a:lnTo>
                    <a:pt x="92486" y="3001"/>
                  </a:lnTo>
                  <a:lnTo>
                    <a:pt x="73912" y="0"/>
                  </a:lnTo>
                  <a:lnTo>
                    <a:pt x="64046" y="838"/>
                  </a:lnTo>
                  <a:lnTo>
                    <a:pt x="46844" y="11127"/>
                  </a:lnTo>
                  <a:lnTo>
                    <a:pt x="24006" y="39770"/>
                  </a:lnTo>
                  <a:lnTo>
                    <a:pt x="918" y="91371"/>
                  </a:lnTo>
                  <a:lnTo>
                    <a:pt x="0" y="132697"/>
                  </a:lnTo>
                  <a:lnTo>
                    <a:pt x="7137" y="168988"/>
                  </a:lnTo>
                  <a:lnTo>
                    <a:pt x="22250" y="196378"/>
                  </a:lnTo>
                  <a:lnTo>
                    <a:pt x="29604" y="200777"/>
                  </a:lnTo>
                  <a:lnTo>
                    <a:pt x="47135" y="202544"/>
                  </a:lnTo>
                  <a:lnTo>
                    <a:pt x="63505" y="196311"/>
                  </a:lnTo>
                  <a:lnTo>
                    <a:pt x="71145" y="191373"/>
                  </a:lnTo>
                  <a:lnTo>
                    <a:pt x="82755" y="176528"/>
                  </a:lnTo>
                  <a:lnTo>
                    <a:pt x="109557" y="127031"/>
                  </a:lnTo>
                  <a:lnTo>
                    <a:pt x="114254" y="101918"/>
                  </a:lnTo>
                  <a:lnTo>
                    <a:pt x="116677" y="98029"/>
                  </a:lnTo>
                  <a:lnTo>
                    <a:pt x="119462" y="100115"/>
                  </a:lnTo>
                  <a:lnTo>
                    <a:pt x="132091" y="119170"/>
                  </a:lnTo>
                  <a:lnTo>
                    <a:pt x="157318" y="146569"/>
                  </a:lnTo>
                  <a:lnTo>
                    <a:pt x="170967" y="154276"/>
                  </a:lnTo>
                  <a:lnTo>
                    <a:pt x="191712" y="160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7353354" y="1547689"/>
              <a:ext cx="37652" cy="463255"/>
            </a:xfrm>
            <a:custGeom>
              <a:avLst/>
              <a:gdLst/>
              <a:ahLst/>
              <a:cxnLst/>
              <a:rect l="0" t="0" r="0" b="0"/>
              <a:pathLst>
                <a:path w="37652" h="463255">
                  <a:moveTo>
                    <a:pt x="6065" y="0"/>
                  </a:moveTo>
                  <a:lnTo>
                    <a:pt x="0" y="34791"/>
                  </a:lnTo>
                  <a:lnTo>
                    <a:pt x="3748" y="81408"/>
                  </a:lnTo>
                  <a:lnTo>
                    <a:pt x="6549" y="135645"/>
                  </a:lnTo>
                  <a:lnTo>
                    <a:pt x="14263" y="196550"/>
                  </a:lnTo>
                  <a:lnTo>
                    <a:pt x="21722" y="258363"/>
                  </a:lnTo>
                  <a:lnTo>
                    <a:pt x="25522" y="310128"/>
                  </a:lnTo>
                  <a:lnTo>
                    <a:pt x="32237" y="364331"/>
                  </a:lnTo>
                  <a:lnTo>
                    <a:pt x="36046" y="417435"/>
                  </a:lnTo>
                  <a:lnTo>
                    <a:pt x="37651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7669209" y="1858487"/>
              <a:ext cx="142937" cy="173514"/>
            </a:xfrm>
            <a:custGeom>
              <a:avLst/>
              <a:gdLst/>
              <a:ahLst/>
              <a:cxnLst/>
              <a:rect l="0" t="0" r="0" b="0"/>
              <a:pathLst>
                <a:path w="142937" h="173514">
                  <a:moveTo>
                    <a:pt x="6065" y="26114"/>
                  </a:moveTo>
                  <a:lnTo>
                    <a:pt x="0" y="58566"/>
                  </a:lnTo>
                  <a:lnTo>
                    <a:pt x="5036" y="116045"/>
                  </a:lnTo>
                  <a:lnTo>
                    <a:pt x="11928" y="162248"/>
                  </a:lnTo>
                  <a:lnTo>
                    <a:pt x="11143" y="162493"/>
                  </a:lnTo>
                  <a:lnTo>
                    <a:pt x="9451" y="159147"/>
                  </a:lnTo>
                  <a:lnTo>
                    <a:pt x="6511" y="104406"/>
                  </a:lnTo>
                  <a:lnTo>
                    <a:pt x="11743" y="44568"/>
                  </a:lnTo>
                  <a:lnTo>
                    <a:pt x="20677" y="22228"/>
                  </a:lnTo>
                  <a:lnTo>
                    <a:pt x="26335" y="12994"/>
                  </a:lnTo>
                  <a:lnTo>
                    <a:pt x="34786" y="6839"/>
                  </a:lnTo>
                  <a:lnTo>
                    <a:pt x="56655" y="0"/>
                  </a:lnTo>
                  <a:lnTo>
                    <a:pt x="66697" y="516"/>
                  </a:lnTo>
                  <a:lnTo>
                    <a:pt x="84096" y="7328"/>
                  </a:lnTo>
                  <a:lnTo>
                    <a:pt x="107045" y="24317"/>
                  </a:lnTo>
                  <a:lnTo>
                    <a:pt x="123073" y="49758"/>
                  </a:lnTo>
                  <a:lnTo>
                    <a:pt x="137799" y="98201"/>
                  </a:lnTo>
                  <a:lnTo>
                    <a:pt x="141921" y="146591"/>
                  </a:lnTo>
                  <a:lnTo>
                    <a:pt x="142936" y="173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865654" y="1853015"/>
              <a:ext cx="134787" cy="231738"/>
            </a:xfrm>
            <a:custGeom>
              <a:avLst/>
              <a:gdLst/>
              <a:ahLst/>
              <a:cxnLst/>
              <a:rect l="0" t="0" r="0" b="0"/>
              <a:pathLst>
                <a:path w="134787" h="231738">
                  <a:moveTo>
                    <a:pt x="20191" y="0"/>
                  </a:moveTo>
                  <a:lnTo>
                    <a:pt x="9012" y="11178"/>
                  </a:lnTo>
                  <a:lnTo>
                    <a:pt x="3524" y="32264"/>
                  </a:lnTo>
                  <a:lnTo>
                    <a:pt x="0" y="87872"/>
                  </a:lnTo>
                  <a:lnTo>
                    <a:pt x="475" y="142746"/>
                  </a:lnTo>
                  <a:lnTo>
                    <a:pt x="13810" y="199429"/>
                  </a:lnTo>
                  <a:lnTo>
                    <a:pt x="26713" y="217707"/>
                  </a:lnTo>
                  <a:lnTo>
                    <a:pt x="35068" y="225856"/>
                  </a:lnTo>
                  <a:lnTo>
                    <a:pt x="44146" y="230120"/>
                  </a:lnTo>
                  <a:lnTo>
                    <a:pt x="63593" y="231737"/>
                  </a:lnTo>
                  <a:lnTo>
                    <a:pt x="80815" y="225437"/>
                  </a:lnTo>
                  <a:lnTo>
                    <a:pt x="96267" y="213668"/>
                  </a:lnTo>
                  <a:lnTo>
                    <a:pt x="116951" y="187311"/>
                  </a:lnTo>
                  <a:lnTo>
                    <a:pt x="129839" y="156105"/>
                  </a:lnTo>
                  <a:lnTo>
                    <a:pt x="134786" y="104232"/>
                  </a:lnTo>
                  <a:lnTo>
                    <a:pt x="132523" y="65979"/>
                  </a:lnTo>
                  <a:lnTo>
                    <a:pt x="125476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8066266" y="1873495"/>
              <a:ext cx="219662" cy="200620"/>
            </a:xfrm>
            <a:custGeom>
              <a:avLst/>
              <a:gdLst/>
              <a:ahLst/>
              <a:cxnLst/>
              <a:rect l="0" t="0" r="0" b="0"/>
              <a:pathLst>
                <a:path w="219662" h="200620">
                  <a:moveTo>
                    <a:pt x="9091" y="84805"/>
                  </a:moveTo>
                  <a:lnTo>
                    <a:pt x="3025" y="117257"/>
                  </a:lnTo>
                  <a:lnTo>
                    <a:pt x="8404" y="177515"/>
                  </a:lnTo>
                  <a:lnTo>
                    <a:pt x="5836" y="143066"/>
                  </a:lnTo>
                  <a:lnTo>
                    <a:pt x="0" y="85265"/>
                  </a:lnTo>
                  <a:lnTo>
                    <a:pt x="1186" y="28267"/>
                  </a:lnTo>
                  <a:lnTo>
                    <a:pt x="9868" y="8594"/>
                  </a:lnTo>
                  <a:lnTo>
                    <a:pt x="15458" y="5922"/>
                  </a:lnTo>
                  <a:lnTo>
                    <a:pt x="21524" y="7650"/>
                  </a:lnTo>
                  <a:lnTo>
                    <a:pt x="27908" y="12311"/>
                  </a:lnTo>
                  <a:lnTo>
                    <a:pt x="38122" y="26849"/>
                  </a:lnTo>
                  <a:lnTo>
                    <a:pt x="64629" y="85263"/>
                  </a:lnTo>
                  <a:lnTo>
                    <a:pt x="70683" y="95639"/>
                  </a:lnTo>
                  <a:lnTo>
                    <a:pt x="75889" y="97877"/>
                  </a:lnTo>
                  <a:lnTo>
                    <a:pt x="80529" y="94689"/>
                  </a:lnTo>
                  <a:lnTo>
                    <a:pt x="92649" y="67847"/>
                  </a:lnTo>
                  <a:lnTo>
                    <a:pt x="112814" y="22444"/>
                  </a:lnTo>
                  <a:lnTo>
                    <a:pt x="128889" y="7176"/>
                  </a:lnTo>
                  <a:lnTo>
                    <a:pt x="138089" y="1467"/>
                  </a:lnTo>
                  <a:lnTo>
                    <a:pt x="146563" y="0"/>
                  </a:lnTo>
                  <a:lnTo>
                    <a:pt x="154551" y="1363"/>
                  </a:lnTo>
                  <a:lnTo>
                    <a:pt x="162217" y="4610"/>
                  </a:lnTo>
                  <a:lnTo>
                    <a:pt x="176973" y="20697"/>
                  </a:lnTo>
                  <a:lnTo>
                    <a:pt x="199920" y="63563"/>
                  </a:lnTo>
                  <a:lnTo>
                    <a:pt x="211039" y="124699"/>
                  </a:lnTo>
                  <a:lnTo>
                    <a:pt x="218525" y="182995"/>
                  </a:lnTo>
                  <a:lnTo>
                    <a:pt x="219661" y="2006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8328042" y="1631917"/>
              <a:ext cx="186759" cy="460174"/>
            </a:xfrm>
            <a:custGeom>
              <a:avLst/>
              <a:gdLst/>
              <a:ahLst/>
              <a:cxnLst/>
              <a:rect l="0" t="0" r="0" b="0"/>
              <a:pathLst>
                <a:path w="186759" h="460174">
                  <a:moveTo>
                    <a:pt x="0" y="0"/>
                  </a:moveTo>
                  <a:lnTo>
                    <a:pt x="3119" y="59358"/>
                  </a:lnTo>
                  <a:lnTo>
                    <a:pt x="9064" y="121299"/>
                  </a:lnTo>
                  <a:lnTo>
                    <a:pt x="18644" y="177078"/>
                  </a:lnTo>
                  <a:lnTo>
                    <a:pt x="28682" y="238182"/>
                  </a:lnTo>
                  <a:lnTo>
                    <a:pt x="33844" y="296740"/>
                  </a:lnTo>
                  <a:lnTo>
                    <a:pt x="36543" y="352305"/>
                  </a:lnTo>
                  <a:lnTo>
                    <a:pt x="33788" y="372999"/>
                  </a:lnTo>
                  <a:lnTo>
                    <a:pt x="32563" y="362699"/>
                  </a:lnTo>
                  <a:lnTo>
                    <a:pt x="34833" y="303638"/>
                  </a:lnTo>
                  <a:lnTo>
                    <a:pt x="41217" y="278840"/>
                  </a:lnTo>
                  <a:lnTo>
                    <a:pt x="51854" y="260019"/>
                  </a:lnTo>
                  <a:lnTo>
                    <a:pt x="60305" y="254064"/>
                  </a:lnTo>
                  <a:lnTo>
                    <a:pt x="82174" y="247448"/>
                  </a:lnTo>
                  <a:lnTo>
                    <a:pt x="115204" y="249313"/>
                  </a:lnTo>
                  <a:lnTo>
                    <a:pt x="133480" y="257425"/>
                  </a:lnTo>
                  <a:lnTo>
                    <a:pt x="149401" y="269998"/>
                  </a:lnTo>
                  <a:lnTo>
                    <a:pt x="170349" y="296808"/>
                  </a:lnTo>
                  <a:lnTo>
                    <a:pt x="180215" y="316748"/>
                  </a:lnTo>
                  <a:lnTo>
                    <a:pt x="186758" y="358883"/>
                  </a:lnTo>
                  <a:lnTo>
                    <a:pt x="183107" y="402823"/>
                  </a:lnTo>
                  <a:lnTo>
                    <a:pt x="171458" y="425087"/>
                  </a:lnTo>
                  <a:lnTo>
                    <a:pt x="154582" y="441611"/>
                  </a:lnTo>
                  <a:lnTo>
                    <a:pt x="135384" y="452855"/>
                  </a:lnTo>
                  <a:lnTo>
                    <a:pt x="99255" y="460173"/>
                  </a:lnTo>
                  <a:lnTo>
                    <a:pt x="42113" y="4527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557497" y="1799843"/>
              <a:ext cx="149571" cy="266734"/>
            </a:xfrm>
            <a:custGeom>
              <a:avLst/>
              <a:gdLst/>
              <a:ahLst/>
              <a:cxnLst/>
              <a:rect l="0" t="0" r="0" b="0"/>
              <a:pathLst>
                <a:path w="149571" h="266734">
                  <a:moveTo>
                    <a:pt x="2172" y="116343"/>
                  </a:moveTo>
                  <a:lnTo>
                    <a:pt x="18939" y="121932"/>
                  </a:lnTo>
                  <a:lnTo>
                    <a:pt x="51724" y="119819"/>
                  </a:lnTo>
                  <a:lnTo>
                    <a:pt x="85483" y="106195"/>
                  </a:lnTo>
                  <a:lnTo>
                    <a:pt x="112124" y="87340"/>
                  </a:lnTo>
                  <a:lnTo>
                    <a:pt x="121229" y="67578"/>
                  </a:lnTo>
                  <a:lnTo>
                    <a:pt x="123657" y="55757"/>
                  </a:lnTo>
                  <a:lnTo>
                    <a:pt x="122936" y="45537"/>
                  </a:lnTo>
                  <a:lnTo>
                    <a:pt x="115896" y="27942"/>
                  </a:lnTo>
                  <a:lnTo>
                    <a:pt x="98778" y="4882"/>
                  </a:lnTo>
                  <a:lnTo>
                    <a:pt x="89972" y="1092"/>
                  </a:lnTo>
                  <a:lnTo>
                    <a:pt x="67710" y="0"/>
                  </a:lnTo>
                  <a:lnTo>
                    <a:pt x="57562" y="3686"/>
                  </a:lnTo>
                  <a:lnTo>
                    <a:pt x="40047" y="17140"/>
                  </a:lnTo>
                  <a:lnTo>
                    <a:pt x="17033" y="44446"/>
                  </a:lnTo>
                  <a:lnTo>
                    <a:pt x="986" y="85941"/>
                  </a:lnTo>
                  <a:lnTo>
                    <a:pt x="0" y="135281"/>
                  </a:lnTo>
                  <a:lnTo>
                    <a:pt x="11317" y="194780"/>
                  </a:lnTo>
                  <a:lnTo>
                    <a:pt x="22224" y="219054"/>
                  </a:lnTo>
                  <a:lnTo>
                    <a:pt x="47107" y="246862"/>
                  </a:lnTo>
                  <a:lnTo>
                    <a:pt x="76706" y="264330"/>
                  </a:lnTo>
                  <a:lnTo>
                    <a:pt x="100419" y="266733"/>
                  </a:lnTo>
                  <a:lnTo>
                    <a:pt x="149570" y="2637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744935" y="1856104"/>
              <a:ext cx="141118" cy="219127"/>
            </a:xfrm>
            <a:custGeom>
              <a:avLst/>
              <a:gdLst/>
              <a:ahLst/>
              <a:cxnLst/>
              <a:rect l="0" t="0" r="0" b="0"/>
              <a:pathLst>
                <a:path w="141118" h="219127">
                  <a:moveTo>
                    <a:pt x="25303" y="70611"/>
                  </a:moveTo>
                  <a:lnTo>
                    <a:pt x="19714" y="87378"/>
                  </a:lnTo>
                  <a:lnTo>
                    <a:pt x="21827" y="120162"/>
                  </a:lnTo>
                  <a:lnTo>
                    <a:pt x="36298" y="175489"/>
                  </a:lnTo>
                  <a:lnTo>
                    <a:pt x="49962" y="217929"/>
                  </a:lnTo>
                  <a:lnTo>
                    <a:pt x="51101" y="219126"/>
                  </a:lnTo>
                  <a:lnTo>
                    <a:pt x="49247" y="204858"/>
                  </a:lnTo>
                  <a:lnTo>
                    <a:pt x="22894" y="144080"/>
                  </a:lnTo>
                  <a:lnTo>
                    <a:pt x="834" y="81119"/>
                  </a:lnTo>
                  <a:lnTo>
                    <a:pt x="0" y="60073"/>
                  </a:lnTo>
                  <a:lnTo>
                    <a:pt x="4699" y="40191"/>
                  </a:lnTo>
                  <a:lnTo>
                    <a:pt x="14586" y="23556"/>
                  </a:lnTo>
                  <a:lnTo>
                    <a:pt x="33019" y="11483"/>
                  </a:lnTo>
                  <a:lnTo>
                    <a:pt x="57978" y="3387"/>
                  </a:lnTo>
                  <a:lnTo>
                    <a:pt x="101405" y="0"/>
                  </a:lnTo>
                  <a:lnTo>
                    <a:pt x="141117" y="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9164182" y="1978646"/>
              <a:ext cx="176151" cy="214370"/>
            </a:xfrm>
            <a:custGeom>
              <a:avLst/>
              <a:gdLst/>
              <a:ahLst/>
              <a:cxnLst/>
              <a:rect l="0" t="0" r="0" b="0"/>
              <a:pathLst>
                <a:path w="176151" h="214370">
                  <a:moveTo>
                    <a:pt x="121952" y="42825"/>
                  </a:moveTo>
                  <a:lnTo>
                    <a:pt x="112378" y="18778"/>
                  </a:lnTo>
                  <a:lnTo>
                    <a:pt x="101709" y="4452"/>
                  </a:lnTo>
                  <a:lnTo>
                    <a:pt x="93249" y="865"/>
                  </a:lnTo>
                  <a:lnTo>
                    <a:pt x="71371" y="0"/>
                  </a:lnTo>
                  <a:lnTo>
                    <a:pt x="49168" y="9754"/>
                  </a:lnTo>
                  <a:lnTo>
                    <a:pt x="11909" y="39022"/>
                  </a:lnTo>
                  <a:lnTo>
                    <a:pt x="2854" y="59462"/>
                  </a:lnTo>
                  <a:lnTo>
                    <a:pt x="0" y="82975"/>
                  </a:lnTo>
                  <a:lnTo>
                    <a:pt x="10688" y="137323"/>
                  </a:lnTo>
                  <a:lnTo>
                    <a:pt x="32298" y="178475"/>
                  </a:lnTo>
                  <a:lnTo>
                    <a:pt x="45451" y="195141"/>
                  </a:lnTo>
                  <a:lnTo>
                    <a:pt x="71599" y="212088"/>
                  </a:lnTo>
                  <a:lnTo>
                    <a:pt x="91385" y="214369"/>
                  </a:lnTo>
                  <a:lnTo>
                    <a:pt x="111876" y="210314"/>
                  </a:lnTo>
                  <a:lnTo>
                    <a:pt x="132682" y="200713"/>
                  </a:lnTo>
                  <a:lnTo>
                    <a:pt x="147389" y="185527"/>
                  </a:lnTo>
                  <a:lnTo>
                    <a:pt x="171951" y="141593"/>
                  </a:lnTo>
                  <a:lnTo>
                    <a:pt x="176150" y="118307"/>
                  </a:lnTo>
                  <a:lnTo>
                    <a:pt x="169313" y="74763"/>
                  </a:lnTo>
                  <a:lnTo>
                    <a:pt x="160159" y="59749"/>
                  </a:lnTo>
                  <a:lnTo>
                    <a:pt x="143010" y="42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9331094" y="1741022"/>
              <a:ext cx="144554" cy="448906"/>
            </a:xfrm>
            <a:custGeom>
              <a:avLst/>
              <a:gdLst/>
              <a:ahLst/>
              <a:cxnLst/>
              <a:rect l="0" t="0" r="0" b="0"/>
              <a:pathLst>
                <a:path w="144554" h="448906">
                  <a:moveTo>
                    <a:pt x="91911" y="448905"/>
                  </a:moveTo>
                  <a:lnTo>
                    <a:pt x="80458" y="394761"/>
                  </a:lnTo>
                  <a:lnTo>
                    <a:pt x="67162" y="339814"/>
                  </a:lnTo>
                  <a:lnTo>
                    <a:pt x="53271" y="289966"/>
                  </a:lnTo>
                  <a:lnTo>
                    <a:pt x="39261" y="232459"/>
                  </a:lnTo>
                  <a:lnTo>
                    <a:pt x="19640" y="175433"/>
                  </a:lnTo>
                  <a:lnTo>
                    <a:pt x="5636" y="125071"/>
                  </a:lnTo>
                  <a:lnTo>
                    <a:pt x="0" y="64057"/>
                  </a:lnTo>
                  <a:lnTo>
                    <a:pt x="3488" y="35316"/>
                  </a:lnTo>
                  <a:lnTo>
                    <a:pt x="8396" y="24610"/>
                  </a:lnTo>
                  <a:lnTo>
                    <a:pt x="23207" y="9595"/>
                  </a:lnTo>
                  <a:lnTo>
                    <a:pt x="44609" y="2142"/>
                  </a:lnTo>
                  <a:lnTo>
                    <a:pt x="68549" y="0"/>
                  </a:lnTo>
                  <a:lnTo>
                    <a:pt x="130313" y="13201"/>
                  </a:lnTo>
                  <a:lnTo>
                    <a:pt x="144553" y="172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9265077" y="1958300"/>
              <a:ext cx="221100" cy="10530"/>
            </a:xfrm>
            <a:custGeom>
              <a:avLst/>
              <a:gdLst/>
              <a:ahLst/>
              <a:cxnLst/>
              <a:rect l="0" t="0" r="0" b="0"/>
              <a:pathLst>
                <a:path w="221100" h="10530">
                  <a:moveTo>
                    <a:pt x="221099" y="0"/>
                  </a:moveTo>
                  <a:lnTo>
                    <a:pt x="193543" y="7236"/>
                  </a:lnTo>
                  <a:lnTo>
                    <a:pt x="137321" y="9878"/>
                  </a:lnTo>
                  <a:lnTo>
                    <a:pt x="80808" y="4811"/>
                  </a:lnTo>
                  <a:lnTo>
                    <a:pt x="28094" y="2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5803471" y="2389969"/>
            <a:ext cx="3716671" cy="525687"/>
            <a:chOff x="5803471" y="2389969"/>
            <a:chExt cx="3716671" cy="525687"/>
          </a:xfrm>
        </p:grpSpPr>
        <p:sp>
          <p:nvSpPr>
            <p:cNvPr id="100" name="Freeform 99"/>
            <p:cNvSpPr/>
            <p:nvPr/>
          </p:nvSpPr>
          <p:spPr>
            <a:xfrm>
              <a:off x="5803471" y="2453139"/>
              <a:ext cx="326819" cy="397319"/>
            </a:xfrm>
            <a:custGeom>
              <a:avLst/>
              <a:gdLst/>
              <a:ahLst/>
              <a:cxnLst/>
              <a:rect l="0" t="0" r="0" b="0"/>
              <a:pathLst>
                <a:path w="326819" h="397319">
                  <a:moveTo>
                    <a:pt x="155658" y="0"/>
                  </a:moveTo>
                  <a:lnTo>
                    <a:pt x="95718" y="26364"/>
                  </a:lnTo>
                  <a:lnTo>
                    <a:pt x="54770" y="59899"/>
                  </a:lnTo>
                  <a:lnTo>
                    <a:pt x="33089" y="86378"/>
                  </a:lnTo>
                  <a:lnTo>
                    <a:pt x="9218" y="148607"/>
                  </a:lnTo>
                  <a:lnTo>
                    <a:pt x="0" y="203790"/>
                  </a:lnTo>
                  <a:lnTo>
                    <a:pt x="13820" y="259751"/>
                  </a:lnTo>
                  <a:lnTo>
                    <a:pt x="32148" y="312745"/>
                  </a:lnTo>
                  <a:lnTo>
                    <a:pt x="45783" y="334360"/>
                  </a:lnTo>
                  <a:lnTo>
                    <a:pt x="87680" y="374719"/>
                  </a:lnTo>
                  <a:lnTo>
                    <a:pt x="120829" y="390748"/>
                  </a:lnTo>
                  <a:lnTo>
                    <a:pt x="165875" y="397318"/>
                  </a:lnTo>
                  <a:lnTo>
                    <a:pt x="205089" y="393675"/>
                  </a:lnTo>
                  <a:lnTo>
                    <a:pt x="227930" y="382027"/>
                  </a:lnTo>
                  <a:lnTo>
                    <a:pt x="280642" y="335921"/>
                  </a:lnTo>
                  <a:lnTo>
                    <a:pt x="303955" y="303863"/>
                  </a:lnTo>
                  <a:lnTo>
                    <a:pt x="326818" y="243581"/>
                  </a:lnTo>
                  <a:lnTo>
                    <a:pt x="326735" y="205403"/>
                  </a:lnTo>
                  <a:lnTo>
                    <a:pt x="319302" y="164456"/>
                  </a:lnTo>
                  <a:lnTo>
                    <a:pt x="298512" y="128277"/>
                  </a:lnTo>
                  <a:lnTo>
                    <a:pt x="239487" y="77996"/>
                  </a:lnTo>
                  <a:lnTo>
                    <a:pt x="215532" y="69760"/>
                  </a:lnTo>
                  <a:lnTo>
                    <a:pt x="152884" y="64039"/>
                  </a:lnTo>
                  <a:lnTo>
                    <a:pt x="134601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022300" y="2389969"/>
              <a:ext cx="21058" cy="52643"/>
            </a:xfrm>
            <a:custGeom>
              <a:avLst/>
              <a:gdLst/>
              <a:ahLst/>
              <a:cxnLst/>
              <a:rect l="0" t="0" r="0" b="0"/>
              <a:pathLst>
                <a:path w="21058" h="52643">
                  <a:moveTo>
                    <a:pt x="0" y="0"/>
                  </a:moveTo>
                  <a:lnTo>
                    <a:pt x="21057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220861" y="2634455"/>
              <a:ext cx="181716" cy="227417"/>
            </a:xfrm>
            <a:custGeom>
              <a:avLst/>
              <a:gdLst/>
              <a:ahLst/>
              <a:cxnLst/>
              <a:rect l="0" t="0" r="0" b="0"/>
              <a:pathLst>
                <a:path w="181716" h="227417">
                  <a:moveTo>
                    <a:pt x="117294" y="29254"/>
                  </a:moveTo>
                  <a:lnTo>
                    <a:pt x="99314" y="13613"/>
                  </a:lnTo>
                  <a:lnTo>
                    <a:pt x="82397" y="5535"/>
                  </a:lnTo>
                  <a:lnTo>
                    <a:pt x="47553" y="0"/>
                  </a:lnTo>
                  <a:lnTo>
                    <a:pt x="27416" y="4944"/>
                  </a:lnTo>
                  <a:lnTo>
                    <a:pt x="18771" y="9538"/>
                  </a:lnTo>
                  <a:lnTo>
                    <a:pt x="6046" y="24001"/>
                  </a:lnTo>
                  <a:lnTo>
                    <a:pt x="1015" y="32771"/>
                  </a:lnTo>
                  <a:lnTo>
                    <a:pt x="0" y="40958"/>
                  </a:lnTo>
                  <a:lnTo>
                    <a:pt x="5112" y="56293"/>
                  </a:lnTo>
                  <a:lnTo>
                    <a:pt x="18303" y="67788"/>
                  </a:lnTo>
                  <a:lnTo>
                    <a:pt x="75732" y="100444"/>
                  </a:lnTo>
                  <a:lnTo>
                    <a:pt x="135280" y="126910"/>
                  </a:lnTo>
                  <a:lnTo>
                    <a:pt x="165820" y="152660"/>
                  </a:lnTo>
                  <a:lnTo>
                    <a:pt x="181715" y="178903"/>
                  </a:lnTo>
                  <a:lnTo>
                    <a:pt x="181298" y="187512"/>
                  </a:lnTo>
                  <a:lnTo>
                    <a:pt x="177511" y="195591"/>
                  </a:lnTo>
                  <a:lnTo>
                    <a:pt x="163945" y="209636"/>
                  </a:lnTo>
                  <a:lnTo>
                    <a:pt x="146217" y="219778"/>
                  </a:lnTo>
                  <a:lnTo>
                    <a:pt x="96664" y="227416"/>
                  </a:lnTo>
                  <a:lnTo>
                    <a:pt x="41123" y="225805"/>
                  </a:lnTo>
                  <a:lnTo>
                    <a:pt x="12009" y="2187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648421" y="2705823"/>
              <a:ext cx="16118" cy="178986"/>
            </a:xfrm>
            <a:custGeom>
              <a:avLst/>
              <a:gdLst/>
              <a:ahLst/>
              <a:cxnLst/>
              <a:rect l="0" t="0" r="0" b="0"/>
              <a:pathLst>
                <a:path w="16118" h="178986">
                  <a:moveTo>
                    <a:pt x="5589" y="0"/>
                  </a:moveTo>
                  <a:lnTo>
                    <a:pt x="0" y="16768"/>
                  </a:lnTo>
                  <a:lnTo>
                    <a:pt x="4045" y="75446"/>
                  </a:lnTo>
                  <a:lnTo>
                    <a:pt x="12622" y="135714"/>
                  </a:lnTo>
                  <a:lnTo>
                    <a:pt x="16117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632953" y="2600538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734813" y="2713498"/>
              <a:ext cx="171882" cy="181839"/>
            </a:xfrm>
            <a:custGeom>
              <a:avLst/>
              <a:gdLst/>
              <a:ahLst/>
              <a:cxnLst/>
              <a:rect l="0" t="0" r="0" b="0"/>
              <a:pathLst>
                <a:path w="171882" h="181839">
                  <a:moveTo>
                    <a:pt x="13954" y="87082"/>
                  </a:moveTo>
                  <a:lnTo>
                    <a:pt x="28608" y="149175"/>
                  </a:lnTo>
                  <a:lnTo>
                    <a:pt x="28402" y="153044"/>
                  </a:lnTo>
                  <a:lnTo>
                    <a:pt x="25926" y="152113"/>
                  </a:lnTo>
                  <a:lnTo>
                    <a:pt x="18105" y="141721"/>
                  </a:lnTo>
                  <a:lnTo>
                    <a:pt x="0" y="90898"/>
                  </a:lnTo>
                  <a:lnTo>
                    <a:pt x="590" y="51038"/>
                  </a:lnTo>
                  <a:lnTo>
                    <a:pt x="8404" y="29728"/>
                  </a:lnTo>
                  <a:lnTo>
                    <a:pt x="13764" y="20770"/>
                  </a:lnTo>
                  <a:lnTo>
                    <a:pt x="29077" y="7697"/>
                  </a:lnTo>
                  <a:lnTo>
                    <a:pt x="38074" y="2573"/>
                  </a:lnTo>
                  <a:lnTo>
                    <a:pt x="57428" y="0"/>
                  </a:lnTo>
                  <a:lnTo>
                    <a:pt x="76560" y="3925"/>
                  </a:lnTo>
                  <a:lnTo>
                    <a:pt x="101654" y="20459"/>
                  </a:lnTo>
                  <a:lnTo>
                    <a:pt x="120781" y="37585"/>
                  </a:lnTo>
                  <a:lnTo>
                    <a:pt x="140103" y="72546"/>
                  </a:lnTo>
                  <a:lnTo>
                    <a:pt x="160865" y="128668"/>
                  </a:lnTo>
                  <a:lnTo>
                    <a:pt x="171881" y="1818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154164" y="2568953"/>
              <a:ext cx="26272" cy="326384"/>
            </a:xfrm>
            <a:custGeom>
              <a:avLst/>
              <a:gdLst/>
              <a:ahLst/>
              <a:cxnLst/>
              <a:rect l="0" t="0" r="0" b="0"/>
              <a:pathLst>
                <a:path w="26272" h="326384">
                  <a:moveTo>
                    <a:pt x="5214" y="0"/>
                  </a:moveTo>
                  <a:lnTo>
                    <a:pt x="2094" y="57264"/>
                  </a:lnTo>
                  <a:lnTo>
                    <a:pt x="0" y="100415"/>
                  </a:lnTo>
                  <a:lnTo>
                    <a:pt x="9773" y="163205"/>
                  </a:lnTo>
                  <a:lnTo>
                    <a:pt x="19563" y="217073"/>
                  </a:lnTo>
                  <a:lnTo>
                    <a:pt x="24946" y="278102"/>
                  </a:lnTo>
                  <a:lnTo>
                    <a:pt x="26271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064622" y="2684766"/>
              <a:ext cx="189513" cy="63172"/>
            </a:xfrm>
            <a:custGeom>
              <a:avLst/>
              <a:gdLst/>
              <a:ahLst/>
              <a:cxnLst/>
              <a:rect l="0" t="0" r="0" b="0"/>
              <a:pathLst>
                <a:path w="189513" h="63172">
                  <a:moveTo>
                    <a:pt x="189512" y="0"/>
                  </a:moveTo>
                  <a:lnTo>
                    <a:pt x="128402" y="25194"/>
                  </a:lnTo>
                  <a:lnTo>
                    <a:pt x="68381" y="45244"/>
                  </a:lnTo>
                  <a:lnTo>
                    <a:pt x="17454" y="600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224745" y="2505782"/>
              <a:ext cx="323714" cy="400964"/>
            </a:xfrm>
            <a:custGeom>
              <a:avLst/>
              <a:gdLst/>
              <a:ahLst/>
              <a:cxnLst/>
              <a:rect l="0" t="0" r="0" b="0"/>
              <a:pathLst>
                <a:path w="323714" h="400964">
                  <a:moveTo>
                    <a:pt x="8332" y="0"/>
                  </a:moveTo>
                  <a:lnTo>
                    <a:pt x="0" y="37478"/>
                  </a:lnTo>
                  <a:lnTo>
                    <a:pt x="1574" y="72326"/>
                  </a:lnTo>
                  <a:lnTo>
                    <a:pt x="6998" y="132310"/>
                  </a:lnTo>
                  <a:lnTo>
                    <a:pt x="16475" y="186532"/>
                  </a:lnTo>
                  <a:lnTo>
                    <a:pt x="33047" y="247352"/>
                  </a:lnTo>
                  <a:lnTo>
                    <a:pt x="45797" y="309386"/>
                  </a:lnTo>
                  <a:lnTo>
                    <a:pt x="52648" y="364793"/>
                  </a:lnTo>
                  <a:lnTo>
                    <a:pt x="56104" y="380889"/>
                  </a:lnTo>
                  <a:lnTo>
                    <a:pt x="55388" y="380268"/>
                  </a:lnTo>
                  <a:lnTo>
                    <a:pt x="53741" y="376344"/>
                  </a:lnTo>
                  <a:lnTo>
                    <a:pt x="54212" y="319635"/>
                  </a:lnTo>
                  <a:lnTo>
                    <a:pt x="62395" y="260591"/>
                  </a:lnTo>
                  <a:lnTo>
                    <a:pt x="69795" y="236311"/>
                  </a:lnTo>
                  <a:lnTo>
                    <a:pt x="80883" y="217721"/>
                  </a:lnTo>
                  <a:lnTo>
                    <a:pt x="88285" y="212998"/>
                  </a:lnTo>
                  <a:lnTo>
                    <a:pt x="105868" y="210869"/>
                  </a:lnTo>
                  <a:lnTo>
                    <a:pt x="125381" y="223181"/>
                  </a:lnTo>
                  <a:lnTo>
                    <a:pt x="143412" y="243081"/>
                  </a:lnTo>
                  <a:lnTo>
                    <a:pt x="172505" y="305408"/>
                  </a:lnTo>
                  <a:lnTo>
                    <a:pt x="179954" y="326420"/>
                  </a:lnTo>
                  <a:lnTo>
                    <a:pt x="182409" y="328747"/>
                  </a:lnTo>
                  <a:lnTo>
                    <a:pt x="184045" y="325619"/>
                  </a:lnTo>
                  <a:lnTo>
                    <a:pt x="185136" y="318855"/>
                  </a:lnTo>
                  <a:lnTo>
                    <a:pt x="192586" y="305100"/>
                  </a:lnTo>
                  <a:lnTo>
                    <a:pt x="213055" y="284202"/>
                  </a:lnTo>
                  <a:lnTo>
                    <a:pt x="232681" y="271371"/>
                  </a:lnTo>
                  <a:lnTo>
                    <a:pt x="283409" y="253602"/>
                  </a:lnTo>
                  <a:lnTo>
                    <a:pt x="297002" y="249787"/>
                  </a:lnTo>
                  <a:lnTo>
                    <a:pt x="315225" y="236189"/>
                  </a:lnTo>
                  <a:lnTo>
                    <a:pt x="321722" y="227649"/>
                  </a:lnTo>
                  <a:lnTo>
                    <a:pt x="323713" y="218446"/>
                  </a:lnTo>
                  <a:lnTo>
                    <a:pt x="319687" y="198863"/>
                  </a:lnTo>
                  <a:lnTo>
                    <a:pt x="314168" y="191067"/>
                  </a:lnTo>
                  <a:lnTo>
                    <a:pt x="298677" y="179285"/>
                  </a:lnTo>
                  <a:lnTo>
                    <a:pt x="276975" y="176388"/>
                  </a:lnTo>
                  <a:lnTo>
                    <a:pt x="254071" y="180170"/>
                  </a:lnTo>
                  <a:lnTo>
                    <a:pt x="236093" y="189650"/>
                  </a:lnTo>
                  <a:lnTo>
                    <a:pt x="212818" y="213730"/>
                  </a:lnTo>
                  <a:lnTo>
                    <a:pt x="196692" y="243092"/>
                  </a:lnTo>
                  <a:lnTo>
                    <a:pt x="194603" y="266748"/>
                  </a:lnTo>
                  <a:lnTo>
                    <a:pt x="205824" y="325463"/>
                  </a:lnTo>
                  <a:lnTo>
                    <a:pt x="216848" y="356526"/>
                  </a:lnTo>
                  <a:lnTo>
                    <a:pt x="235581" y="381068"/>
                  </a:lnTo>
                  <a:lnTo>
                    <a:pt x="253221" y="395921"/>
                  </a:lnTo>
                  <a:lnTo>
                    <a:pt x="275879" y="400963"/>
                  </a:lnTo>
                  <a:lnTo>
                    <a:pt x="313659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744514" y="2523578"/>
              <a:ext cx="120275" cy="350702"/>
            </a:xfrm>
            <a:custGeom>
              <a:avLst/>
              <a:gdLst/>
              <a:ahLst/>
              <a:cxnLst/>
              <a:rect l="0" t="0" r="0" b="0"/>
              <a:pathLst>
                <a:path w="120275" h="350702">
                  <a:moveTo>
                    <a:pt x="78159" y="350701"/>
                  </a:moveTo>
                  <a:lnTo>
                    <a:pt x="60201" y="288421"/>
                  </a:lnTo>
                  <a:lnTo>
                    <a:pt x="43373" y="234371"/>
                  </a:lnTo>
                  <a:lnTo>
                    <a:pt x="19463" y="171865"/>
                  </a:lnTo>
                  <a:lnTo>
                    <a:pt x="7770" y="118410"/>
                  </a:lnTo>
                  <a:lnTo>
                    <a:pt x="0" y="58372"/>
                  </a:lnTo>
                  <a:lnTo>
                    <a:pt x="6767" y="41013"/>
                  </a:lnTo>
                  <a:lnTo>
                    <a:pt x="23731" y="18086"/>
                  </a:lnTo>
                  <a:lnTo>
                    <a:pt x="49164" y="2064"/>
                  </a:lnTo>
                  <a:lnTo>
                    <a:pt x="68782" y="0"/>
                  </a:lnTo>
                  <a:lnTo>
                    <a:pt x="96438" y="5414"/>
                  </a:lnTo>
                  <a:lnTo>
                    <a:pt x="120274" y="137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717388" y="2705823"/>
              <a:ext cx="168458" cy="73701"/>
            </a:xfrm>
            <a:custGeom>
              <a:avLst/>
              <a:gdLst/>
              <a:ahLst/>
              <a:cxnLst/>
              <a:rect l="0" t="0" r="0" b="0"/>
              <a:pathLst>
                <a:path w="168458" h="73701">
                  <a:moveTo>
                    <a:pt x="168457" y="0"/>
                  </a:moveTo>
                  <a:lnTo>
                    <a:pt x="149306" y="16811"/>
                  </a:lnTo>
                  <a:lnTo>
                    <a:pt x="95239" y="43909"/>
                  </a:lnTo>
                  <a:lnTo>
                    <a:pt x="39437" y="5932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891963" y="2737950"/>
              <a:ext cx="183395" cy="177706"/>
            </a:xfrm>
            <a:custGeom>
              <a:avLst/>
              <a:gdLst/>
              <a:ahLst/>
              <a:cxnLst/>
              <a:rect l="0" t="0" r="0" b="0"/>
              <a:pathLst>
                <a:path w="183395" h="177706">
                  <a:moveTo>
                    <a:pt x="78110" y="94215"/>
                  </a:moveTo>
                  <a:lnTo>
                    <a:pt x="85345" y="66659"/>
                  </a:lnTo>
                  <a:lnTo>
                    <a:pt x="87174" y="39074"/>
                  </a:lnTo>
                  <a:lnTo>
                    <a:pt x="81748" y="16676"/>
                  </a:lnTo>
                  <a:lnTo>
                    <a:pt x="77025" y="7427"/>
                  </a:lnTo>
                  <a:lnTo>
                    <a:pt x="69198" y="2432"/>
                  </a:lnTo>
                  <a:lnTo>
                    <a:pt x="48022" y="0"/>
                  </a:lnTo>
                  <a:lnTo>
                    <a:pt x="39335" y="3329"/>
                  </a:lnTo>
                  <a:lnTo>
                    <a:pt x="26561" y="16387"/>
                  </a:lnTo>
                  <a:lnTo>
                    <a:pt x="5016" y="71806"/>
                  </a:lnTo>
                  <a:lnTo>
                    <a:pt x="0" y="94784"/>
                  </a:lnTo>
                  <a:lnTo>
                    <a:pt x="6312" y="144544"/>
                  </a:lnTo>
                  <a:lnTo>
                    <a:pt x="9188" y="155844"/>
                  </a:lnTo>
                  <a:lnTo>
                    <a:pt x="14614" y="164547"/>
                  </a:lnTo>
                  <a:lnTo>
                    <a:pt x="30002" y="177336"/>
                  </a:lnTo>
                  <a:lnTo>
                    <a:pt x="37849" y="177705"/>
                  </a:lnTo>
                  <a:lnTo>
                    <a:pt x="45420" y="174442"/>
                  </a:lnTo>
                  <a:lnTo>
                    <a:pt x="58902" y="161457"/>
                  </a:lnTo>
                  <a:lnTo>
                    <a:pt x="80938" y="114422"/>
                  </a:lnTo>
                  <a:lnTo>
                    <a:pt x="88287" y="72774"/>
                  </a:lnTo>
                  <a:lnTo>
                    <a:pt x="90743" y="72902"/>
                  </a:lnTo>
                  <a:lnTo>
                    <a:pt x="141609" y="135946"/>
                  </a:lnTo>
                  <a:lnTo>
                    <a:pt x="155465" y="147857"/>
                  </a:lnTo>
                  <a:lnTo>
                    <a:pt x="183394" y="1573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8051830" y="2679177"/>
              <a:ext cx="118285" cy="206155"/>
            </a:xfrm>
            <a:custGeom>
              <a:avLst/>
              <a:gdLst/>
              <a:ahLst/>
              <a:cxnLst/>
              <a:rect l="0" t="0" r="0" b="0"/>
              <a:pathLst>
                <a:path w="118285" h="206155">
                  <a:moveTo>
                    <a:pt x="118284" y="5589"/>
                  </a:moveTo>
                  <a:lnTo>
                    <a:pt x="101516" y="0"/>
                  </a:lnTo>
                  <a:lnTo>
                    <a:pt x="68732" y="2114"/>
                  </a:lnTo>
                  <a:lnTo>
                    <a:pt x="34972" y="15738"/>
                  </a:lnTo>
                  <a:lnTo>
                    <a:pt x="19645" y="31157"/>
                  </a:lnTo>
                  <a:lnTo>
                    <a:pt x="274" y="69651"/>
                  </a:lnTo>
                  <a:lnTo>
                    <a:pt x="0" y="111788"/>
                  </a:lnTo>
                  <a:lnTo>
                    <a:pt x="7327" y="150140"/>
                  </a:lnTo>
                  <a:lnTo>
                    <a:pt x="22497" y="178141"/>
                  </a:lnTo>
                  <a:lnTo>
                    <a:pt x="47399" y="201255"/>
                  </a:lnTo>
                  <a:lnTo>
                    <a:pt x="58159" y="205053"/>
                  </a:lnTo>
                  <a:lnTo>
                    <a:pt x="82593" y="206154"/>
                  </a:lnTo>
                  <a:lnTo>
                    <a:pt x="99692" y="202744"/>
                  </a:lnTo>
                  <a:lnTo>
                    <a:pt x="118284" y="1951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8264870" y="2526839"/>
              <a:ext cx="31587" cy="347441"/>
            </a:xfrm>
            <a:custGeom>
              <a:avLst/>
              <a:gdLst/>
              <a:ahLst/>
              <a:cxnLst/>
              <a:rect l="0" t="0" r="0" b="0"/>
              <a:pathLst>
                <a:path w="31587" h="347441">
                  <a:moveTo>
                    <a:pt x="0" y="0"/>
                  </a:moveTo>
                  <a:lnTo>
                    <a:pt x="0" y="60383"/>
                  </a:lnTo>
                  <a:lnTo>
                    <a:pt x="3120" y="118107"/>
                  </a:lnTo>
                  <a:lnTo>
                    <a:pt x="11453" y="176545"/>
                  </a:lnTo>
                  <a:lnTo>
                    <a:pt x="18212" y="230904"/>
                  </a:lnTo>
                  <a:lnTo>
                    <a:pt x="23334" y="280936"/>
                  </a:lnTo>
                  <a:lnTo>
                    <a:pt x="29140" y="319157"/>
                  </a:lnTo>
                  <a:lnTo>
                    <a:pt x="31586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191171" y="2644848"/>
              <a:ext cx="178985" cy="29391"/>
            </a:xfrm>
            <a:custGeom>
              <a:avLst/>
              <a:gdLst/>
              <a:ahLst/>
              <a:cxnLst/>
              <a:rect l="0" t="0" r="0" b="0"/>
              <a:pathLst>
                <a:path w="178985" h="29391">
                  <a:moveTo>
                    <a:pt x="178984" y="8333"/>
                  </a:moveTo>
                  <a:lnTo>
                    <a:pt x="130054" y="0"/>
                  </a:lnTo>
                  <a:lnTo>
                    <a:pt x="88447" y="1574"/>
                  </a:lnTo>
                  <a:lnTo>
                    <a:pt x="33311" y="15848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8365642" y="2695295"/>
              <a:ext cx="138517" cy="202486"/>
            </a:xfrm>
            <a:custGeom>
              <a:avLst/>
              <a:gdLst/>
              <a:ahLst/>
              <a:cxnLst/>
              <a:rect l="0" t="0" r="0" b="0"/>
              <a:pathLst>
                <a:path w="138517" h="202486">
                  <a:moveTo>
                    <a:pt x="109798" y="31585"/>
                  </a:moveTo>
                  <a:lnTo>
                    <a:pt x="98620" y="20407"/>
                  </a:lnTo>
                  <a:lnTo>
                    <a:pt x="90648" y="18284"/>
                  </a:lnTo>
                  <a:lnTo>
                    <a:pt x="69311" y="19045"/>
                  </a:lnTo>
                  <a:lnTo>
                    <a:pt x="50469" y="26402"/>
                  </a:lnTo>
                  <a:lnTo>
                    <a:pt x="42170" y="31639"/>
                  </a:lnTo>
                  <a:lnTo>
                    <a:pt x="29829" y="46817"/>
                  </a:lnTo>
                  <a:lnTo>
                    <a:pt x="4888" y="105698"/>
                  </a:lnTo>
                  <a:lnTo>
                    <a:pt x="0" y="126525"/>
                  </a:lnTo>
                  <a:lnTo>
                    <a:pt x="6395" y="168492"/>
                  </a:lnTo>
                  <a:lnTo>
                    <a:pt x="9277" y="179009"/>
                  </a:lnTo>
                  <a:lnTo>
                    <a:pt x="14708" y="187189"/>
                  </a:lnTo>
                  <a:lnTo>
                    <a:pt x="30102" y="199399"/>
                  </a:lnTo>
                  <a:lnTo>
                    <a:pt x="48641" y="202485"/>
                  </a:lnTo>
                  <a:lnTo>
                    <a:pt x="68579" y="198788"/>
                  </a:lnTo>
                  <a:lnTo>
                    <a:pt x="98365" y="183552"/>
                  </a:lnTo>
                  <a:lnTo>
                    <a:pt x="114855" y="170876"/>
                  </a:lnTo>
                  <a:lnTo>
                    <a:pt x="131704" y="144996"/>
                  </a:lnTo>
                  <a:lnTo>
                    <a:pt x="138516" y="109512"/>
                  </a:lnTo>
                  <a:lnTo>
                    <a:pt x="134945" y="74952"/>
                  </a:lnTo>
                  <a:lnTo>
                    <a:pt x="115299" y="42485"/>
                  </a:lnTo>
                  <a:lnTo>
                    <a:pt x="782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544477" y="2663709"/>
              <a:ext cx="99420" cy="189988"/>
            </a:xfrm>
            <a:custGeom>
              <a:avLst/>
              <a:gdLst/>
              <a:ahLst/>
              <a:cxnLst/>
              <a:rect l="0" t="0" r="0" b="0"/>
              <a:pathLst>
                <a:path w="99420" h="189988">
                  <a:moveTo>
                    <a:pt x="25720" y="126342"/>
                  </a:moveTo>
                  <a:lnTo>
                    <a:pt x="40374" y="184959"/>
                  </a:lnTo>
                  <a:lnTo>
                    <a:pt x="40168" y="189987"/>
                  </a:lnTo>
                  <a:lnTo>
                    <a:pt x="37692" y="189829"/>
                  </a:lnTo>
                  <a:lnTo>
                    <a:pt x="33701" y="186214"/>
                  </a:lnTo>
                  <a:lnTo>
                    <a:pt x="22496" y="164359"/>
                  </a:lnTo>
                  <a:lnTo>
                    <a:pt x="4701" y="106941"/>
                  </a:lnTo>
                  <a:lnTo>
                    <a:pt x="0" y="83795"/>
                  </a:lnTo>
                  <a:lnTo>
                    <a:pt x="1811" y="57909"/>
                  </a:lnTo>
                  <a:lnTo>
                    <a:pt x="9634" y="37046"/>
                  </a:lnTo>
                  <a:lnTo>
                    <a:pt x="14996" y="28207"/>
                  </a:lnTo>
                  <a:lnTo>
                    <a:pt x="30312" y="15266"/>
                  </a:lnTo>
                  <a:lnTo>
                    <a:pt x="49988" y="6785"/>
                  </a:lnTo>
                  <a:lnTo>
                    <a:pt x="994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760976" y="2674238"/>
              <a:ext cx="183465" cy="229291"/>
            </a:xfrm>
            <a:custGeom>
              <a:avLst/>
              <a:gdLst/>
              <a:ahLst/>
              <a:cxnLst/>
              <a:rect l="0" t="0" r="0" b="0"/>
              <a:pathLst>
                <a:path w="183465" h="229291">
                  <a:moveTo>
                    <a:pt x="93490" y="0"/>
                  </a:moveTo>
                  <a:lnTo>
                    <a:pt x="30062" y="19128"/>
                  </a:lnTo>
                  <a:lnTo>
                    <a:pt x="9148" y="30338"/>
                  </a:lnTo>
                  <a:lnTo>
                    <a:pt x="3337" y="37773"/>
                  </a:lnTo>
                  <a:lnTo>
                    <a:pt x="633" y="46239"/>
                  </a:lnTo>
                  <a:lnTo>
                    <a:pt x="0" y="55392"/>
                  </a:lnTo>
                  <a:lnTo>
                    <a:pt x="3088" y="62665"/>
                  </a:lnTo>
                  <a:lnTo>
                    <a:pt x="15877" y="73864"/>
                  </a:lnTo>
                  <a:lnTo>
                    <a:pt x="71109" y="85983"/>
                  </a:lnTo>
                  <a:lnTo>
                    <a:pt x="124901" y="103176"/>
                  </a:lnTo>
                  <a:lnTo>
                    <a:pt x="172106" y="134008"/>
                  </a:lnTo>
                  <a:lnTo>
                    <a:pt x="181073" y="153925"/>
                  </a:lnTo>
                  <a:lnTo>
                    <a:pt x="183464" y="165788"/>
                  </a:lnTo>
                  <a:lnTo>
                    <a:pt x="182719" y="176036"/>
                  </a:lnTo>
                  <a:lnTo>
                    <a:pt x="175651" y="193662"/>
                  </a:lnTo>
                  <a:lnTo>
                    <a:pt x="161592" y="206175"/>
                  </a:lnTo>
                  <a:lnTo>
                    <a:pt x="118381" y="223740"/>
                  </a:lnTo>
                  <a:lnTo>
                    <a:pt x="78508" y="229290"/>
                  </a:lnTo>
                  <a:lnTo>
                    <a:pt x="21616" y="222986"/>
                  </a:lnTo>
                  <a:lnTo>
                    <a:pt x="9262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9256008" y="2716352"/>
              <a:ext cx="9070" cy="157928"/>
            </a:xfrm>
            <a:custGeom>
              <a:avLst/>
              <a:gdLst/>
              <a:ahLst/>
              <a:cxnLst/>
              <a:rect l="0" t="0" r="0" b="0"/>
              <a:pathLst>
                <a:path w="9070" h="157928">
                  <a:moveTo>
                    <a:pt x="9069" y="0"/>
                  </a:moveTo>
                  <a:lnTo>
                    <a:pt x="5" y="58617"/>
                  </a:lnTo>
                  <a:lnTo>
                    <a:pt x="0" y="111621"/>
                  </a:lnTo>
                  <a:lnTo>
                    <a:pt x="9069" y="1579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9265077" y="261106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9355459" y="2681822"/>
              <a:ext cx="164683" cy="213515"/>
            </a:xfrm>
            <a:custGeom>
              <a:avLst/>
              <a:gdLst/>
              <a:ahLst/>
              <a:cxnLst/>
              <a:rect l="0" t="0" r="0" b="0"/>
              <a:pathLst>
                <a:path w="164683" h="213515">
                  <a:moveTo>
                    <a:pt x="109660" y="24001"/>
                  </a:moveTo>
                  <a:lnTo>
                    <a:pt x="91679" y="8360"/>
                  </a:lnTo>
                  <a:lnTo>
                    <a:pt x="74763" y="282"/>
                  </a:lnTo>
                  <a:lnTo>
                    <a:pt x="65338" y="0"/>
                  </a:lnTo>
                  <a:lnTo>
                    <a:pt x="45508" y="5925"/>
                  </a:lnTo>
                  <a:lnTo>
                    <a:pt x="14613" y="22415"/>
                  </a:lnTo>
                  <a:lnTo>
                    <a:pt x="7691" y="31133"/>
                  </a:lnTo>
                  <a:lnTo>
                    <a:pt x="0" y="53297"/>
                  </a:lnTo>
                  <a:lnTo>
                    <a:pt x="288" y="63419"/>
                  </a:lnTo>
                  <a:lnTo>
                    <a:pt x="6848" y="80905"/>
                  </a:lnTo>
                  <a:lnTo>
                    <a:pt x="14213" y="86503"/>
                  </a:lnTo>
                  <a:lnTo>
                    <a:pt x="72814" y="101816"/>
                  </a:lnTo>
                  <a:lnTo>
                    <a:pt x="130024" y="118838"/>
                  </a:lnTo>
                  <a:lnTo>
                    <a:pt x="140783" y="122320"/>
                  </a:lnTo>
                  <a:lnTo>
                    <a:pt x="155858" y="135549"/>
                  </a:lnTo>
                  <a:lnTo>
                    <a:pt x="161515" y="143990"/>
                  </a:lnTo>
                  <a:lnTo>
                    <a:pt x="164682" y="162728"/>
                  </a:lnTo>
                  <a:lnTo>
                    <a:pt x="163889" y="172638"/>
                  </a:lnTo>
                  <a:lnTo>
                    <a:pt x="156768" y="189888"/>
                  </a:lnTo>
                  <a:lnTo>
                    <a:pt x="151594" y="197763"/>
                  </a:lnTo>
                  <a:lnTo>
                    <a:pt x="143465" y="203014"/>
                  </a:lnTo>
                  <a:lnTo>
                    <a:pt x="109668" y="210403"/>
                  </a:lnTo>
                  <a:lnTo>
                    <a:pt x="57018" y="2135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5843316" y="3169077"/>
            <a:ext cx="4106115" cy="526426"/>
            <a:chOff x="5843316" y="3169077"/>
            <a:chExt cx="4106115" cy="526426"/>
          </a:xfrm>
        </p:grpSpPr>
        <p:sp>
          <p:nvSpPr>
            <p:cNvPr id="122" name="Freeform 121"/>
            <p:cNvSpPr/>
            <p:nvPr/>
          </p:nvSpPr>
          <p:spPr>
            <a:xfrm>
              <a:off x="5917450" y="3221720"/>
              <a:ext cx="10095" cy="294799"/>
            </a:xfrm>
            <a:custGeom>
              <a:avLst/>
              <a:gdLst/>
              <a:ahLst/>
              <a:cxnLst/>
              <a:rect l="0" t="0" r="0" b="0"/>
              <a:pathLst>
                <a:path w="10095" h="294799">
                  <a:moveTo>
                    <a:pt x="10094" y="0"/>
                  </a:moveTo>
                  <a:lnTo>
                    <a:pt x="1761" y="37477"/>
                  </a:lnTo>
                  <a:lnTo>
                    <a:pt x="0" y="94491"/>
                  </a:lnTo>
                  <a:lnTo>
                    <a:pt x="6887" y="153672"/>
                  </a:lnTo>
                  <a:lnTo>
                    <a:pt x="9461" y="213542"/>
                  </a:lnTo>
                  <a:lnTo>
                    <a:pt x="9907" y="257854"/>
                  </a:lnTo>
                  <a:lnTo>
                    <a:pt x="10094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843316" y="3316476"/>
              <a:ext cx="200042" cy="84229"/>
            </a:xfrm>
            <a:custGeom>
              <a:avLst/>
              <a:gdLst/>
              <a:ahLst/>
              <a:cxnLst/>
              <a:rect l="0" t="0" r="0" b="0"/>
              <a:pathLst>
                <a:path w="200042" h="84229">
                  <a:moveTo>
                    <a:pt x="200041" y="0"/>
                  </a:moveTo>
                  <a:lnTo>
                    <a:pt x="182060" y="15641"/>
                  </a:lnTo>
                  <a:lnTo>
                    <a:pt x="125688" y="38437"/>
                  </a:lnTo>
                  <a:lnTo>
                    <a:pt x="68024" y="56130"/>
                  </a:lnTo>
                  <a:lnTo>
                    <a:pt x="17407" y="7891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057332" y="3190134"/>
              <a:ext cx="154482" cy="336913"/>
            </a:xfrm>
            <a:custGeom>
              <a:avLst/>
              <a:gdLst/>
              <a:ahLst/>
              <a:cxnLst/>
              <a:rect l="0" t="0" r="0" b="0"/>
              <a:pathLst>
                <a:path w="154482" h="336913">
                  <a:moveTo>
                    <a:pt x="17611" y="0"/>
                  </a:moveTo>
                  <a:lnTo>
                    <a:pt x="8546" y="58617"/>
                  </a:lnTo>
                  <a:lnTo>
                    <a:pt x="15776" y="113961"/>
                  </a:lnTo>
                  <a:lnTo>
                    <a:pt x="23956" y="162968"/>
                  </a:lnTo>
                  <a:lnTo>
                    <a:pt x="28070" y="213364"/>
                  </a:lnTo>
                  <a:lnTo>
                    <a:pt x="33109" y="269787"/>
                  </a:lnTo>
                  <a:lnTo>
                    <a:pt x="23531" y="315074"/>
                  </a:lnTo>
                  <a:lnTo>
                    <a:pt x="19218" y="320014"/>
                  </a:lnTo>
                  <a:lnTo>
                    <a:pt x="14003" y="320967"/>
                  </a:lnTo>
                  <a:lnTo>
                    <a:pt x="8186" y="319263"/>
                  </a:lnTo>
                  <a:lnTo>
                    <a:pt x="4309" y="312278"/>
                  </a:lnTo>
                  <a:lnTo>
                    <a:pt x="0" y="288919"/>
                  </a:lnTo>
                  <a:lnTo>
                    <a:pt x="5640" y="235839"/>
                  </a:lnTo>
                  <a:lnTo>
                    <a:pt x="15883" y="202460"/>
                  </a:lnTo>
                  <a:lnTo>
                    <a:pt x="26982" y="185128"/>
                  </a:lnTo>
                  <a:lnTo>
                    <a:pt x="35557" y="180741"/>
                  </a:lnTo>
                  <a:lnTo>
                    <a:pt x="57562" y="178985"/>
                  </a:lnTo>
                  <a:lnTo>
                    <a:pt x="67642" y="182495"/>
                  </a:lnTo>
                  <a:lnTo>
                    <a:pt x="85081" y="195752"/>
                  </a:lnTo>
                  <a:lnTo>
                    <a:pt x="114169" y="232860"/>
                  </a:lnTo>
                  <a:lnTo>
                    <a:pt x="146051" y="294907"/>
                  </a:lnTo>
                  <a:lnTo>
                    <a:pt x="154481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6215895" y="3352590"/>
              <a:ext cx="148623" cy="188716"/>
            </a:xfrm>
            <a:custGeom>
              <a:avLst/>
              <a:gdLst/>
              <a:ahLst/>
              <a:cxnLst/>
              <a:rect l="0" t="0" r="0" b="0"/>
              <a:pathLst>
                <a:path w="148623" h="188716">
                  <a:moveTo>
                    <a:pt x="6447" y="111285"/>
                  </a:moveTo>
                  <a:lnTo>
                    <a:pt x="24427" y="95644"/>
                  </a:lnTo>
                  <a:lnTo>
                    <a:pt x="41345" y="87566"/>
                  </a:lnTo>
                  <a:lnTo>
                    <a:pt x="99444" y="77616"/>
                  </a:lnTo>
                  <a:lnTo>
                    <a:pt x="132267" y="65435"/>
                  </a:lnTo>
                  <a:lnTo>
                    <a:pt x="142970" y="59661"/>
                  </a:lnTo>
                  <a:lnTo>
                    <a:pt x="147765" y="52302"/>
                  </a:lnTo>
                  <a:lnTo>
                    <a:pt x="148622" y="43887"/>
                  </a:lnTo>
                  <a:lnTo>
                    <a:pt x="146854" y="34768"/>
                  </a:lnTo>
                  <a:lnTo>
                    <a:pt x="135531" y="18396"/>
                  </a:lnTo>
                  <a:lnTo>
                    <a:pt x="127598" y="10755"/>
                  </a:lnTo>
                  <a:lnTo>
                    <a:pt x="106305" y="2264"/>
                  </a:lnTo>
                  <a:lnTo>
                    <a:pt x="94076" y="0"/>
                  </a:lnTo>
                  <a:lnTo>
                    <a:pt x="71130" y="3724"/>
                  </a:lnTo>
                  <a:lnTo>
                    <a:pt x="50402" y="14347"/>
                  </a:lnTo>
                  <a:lnTo>
                    <a:pt x="10661" y="54153"/>
                  </a:lnTo>
                  <a:lnTo>
                    <a:pt x="2471" y="74975"/>
                  </a:lnTo>
                  <a:lnTo>
                    <a:pt x="0" y="98657"/>
                  </a:lnTo>
                  <a:lnTo>
                    <a:pt x="10956" y="153123"/>
                  </a:lnTo>
                  <a:lnTo>
                    <a:pt x="16472" y="161404"/>
                  </a:lnTo>
                  <a:lnTo>
                    <a:pt x="31960" y="173724"/>
                  </a:lnTo>
                  <a:lnTo>
                    <a:pt x="60409" y="187237"/>
                  </a:lnTo>
                  <a:lnTo>
                    <a:pt x="83852" y="188715"/>
                  </a:lnTo>
                  <a:lnTo>
                    <a:pt x="122260" y="184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559253" y="3387915"/>
              <a:ext cx="144661" cy="152904"/>
            </a:xfrm>
            <a:custGeom>
              <a:avLst/>
              <a:gdLst/>
              <a:ahLst/>
              <a:cxnLst/>
              <a:rect l="0" t="0" r="0" b="0"/>
              <a:pathLst>
                <a:path w="144661" h="152904">
                  <a:moveTo>
                    <a:pt x="0" y="23318"/>
                  </a:moveTo>
                  <a:lnTo>
                    <a:pt x="0" y="81935"/>
                  </a:lnTo>
                  <a:lnTo>
                    <a:pt x="11454" y="138531"/>
                  </a:lnTo>
                  <a:lnTo>
                    <a:pt x="15620" y="152903"/>
                  </a:lnTo>
                  <a:lnTo>
                    <a:pt x="5841" y="124870"/>
                  </a:lnTo>
                  <a:lnTo>
                    <a:pt x="5716" y="105887"/>
                  </a:lnTo>
                  <a:lnTo>
                    <a:pt x="18301" y="47449"/>
                  </a:lnTo>
                  <a:lnTo>
                    <a:pt x="24902" y="24684"/>
                  </a:lnTo>
                  <a:lnTo>
                    <a:pt x="30640" y="16040"/>
                  </a:lnTo>
                  <a:lnTo>
                    <a:pt x="46374" y="3316"/>
                  </a:lnTo>
                  <a:lnTo>
                    <a:pt x="65065" y="0"/>
                  </a:lnTo>
                  <a:lnTo>
                    <a:pt x="74962" y="754"/>
                  </a:lnTo>
                  <a:lnTo>
                    <a:pt x="92199" y="7830"/>
                  </a:lnTo>
                  <a:lnTo>
                    <a:pt x="100070" y="12993"/>
                  </a:lnTo>
                  <a:lnTo>
                    <a:pt x="122328" y="42615"/>
                  </a:lnTo>
                  <a:lnTo>
                    <a:pt x="138152" y="75439"/>
                  </a:lnTo>
                  <a:lnTo>
                    <a:pt x="144660" y="112980"/>
                  </a:lnTo>
                  <a:lnTo>
                    <a:pt x="143063" y="130628"/>
                  </a:lnTo>
                  <a:lnTo>
                    <a:pt x="136871" y="1496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728144" y="3390176"/>
              <a:ext cx="128755" cy="168034"/>
            </a:xfrm>
            <a:custGeom>
              <a:avLst/>
              <a:gdLst/>
              <a:ahLst/>
              <a:cxnLst/>
              <a:rect l="0" t="0" r="0" b="0"/>
              <a:pathLst>
                <a:path w="128755" h="168034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3" y="130196"/>
                  </a:lnTo>
                  <a:lnTo>
                    <a:pt x="14195" y="151841"/>
                  </a:lnTo>
                  <a:lnTo>
                    <a:pt x="19847" y="160889"/>
                  </a:lnTo>
                  <a:lnTo>
                    <a:pt x="28295" y="165751"/>
                  </a:lnTo>
                  <a:lnTo>
                    <a:pt x="50159" y="168033"/>
                  </a:lnTo>
                  <a:lnTo>
                    <a:pt x="72354" y="162029"/>
                  </a:lnTo>
                  <a:lnTo>
                    <a:pt x="83186" y="157152"/>
                  </a:lnTo>
                  <a:lnTo>
                    <a:pt x="101461" y="139256"/>
                  </a:lnTo>
                  <a:lnTo>
                    <a:pt x="121784" y="102872"/>
                  </a:lnTo>
                  <a:lnTo>
                    <a:pt x="128754" y="76136"/>
                  </a:lnTo>
                  <a:lnTo>
                    <a:pt x="126816" y="30203"/>
                  </a:lnTo>
                  <a:lnTo>
                    <a:pt x="125908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896165" y="3437907"/>
              <a:ext cx="245219" cy="110197"/>
            </a:xfrm>
            <a:custGeom>
              <a:avLst/>
              <a:gdLst/>
              <a:ahLst/>
              <a:cxnLst/>
              <a:rect l="0" t="0" r="0" b="0"/>
              <a:pathLst>
                <a:path w="245219" h="110197">
                  <a:moveTo>
                    <a:pt x="0" y="36497"/>
                  </a:moveTo>
                  <a:lnTo>
                    <a:pt x="3120" y="90641"/>
                  </a:lnTo>
                  <a:lnTo>
                    <a:pt x="6066" y="109694"/>
                  </a:lnTo>
                  <a:lnTo>
                    <a:pt x="5215" y="109862"/>
                  </a:lnTo>
                  <a:lnTo>
                    <a:pt x="3476" y="106464"/>
                  </a:lnTo>
                  <a:lnTo>
                    <a:pt x="1031" y="79325"/>
                  </a:lnTo>
                  <a:lnTo>
                    <a:pt x="5895" y="41648"/>
                  </a:lnTo>
                  <a:lnTo>
                    <a:pt x="14709" y="20848"/>
                  </a:lnTo>
                  <a:lnTo>
                    <a:pt x="20334" y="12026"/>
                  </a:lnTo>
                  <a:lnTo>
                    <a:pt x="27594" y="7315"/>
                  </a:lnTo>
                  <a:lnTo>
                    <a:pt x="45020" y="5200"/>
                  </a:lnTo>
                  <a:lnTo>
                    <a:pt x="61343" y="11279"/>
                  </a:lnTo>
                  <a:lnTo>
                    <a:pt x="68971" y="16175"/>
                  </a:lnTo>
                  <a:lnTo>
                    <a:pt x="80568" y="30975"/>
                  </a:lnTo>
                  <a:lnTo>
                    <a:pt x="97543" y="69071"/>
                  </a:lnTo>
                  <a:lnTo>
                    <a:pt x="100124" y="71081"/>
                  </a:lnTo>
                  <a:lnTo>
                    <a:pt x="101845" y="67742"/>
                  </a:lnTo>
                  <a:lnTo>
                    <a:pt x="102992" y="60836"/>
                  </a:lnTo>
                  <a:lnTo>
                    <a:pt x="110504" y="46924"/>
                  </a:lnTo>
                  <a:lnTo>
                    <a:pt x="134392" y="13340"/>
                  </a:lnTo>
                  <a:lnTo>
                    <a:pt x="143408" y="7021"/>
                  </a:lnTo>
                  <a:lnTo>
                    <a:pt x="165903" y="0"/>
                  </a:lnTo>
                  <a:lnTo>
                    <a:pt x="199285" y="1636"/>
                  </a:lnTo>
                  <a:lnTo>
                    <a:pt x="208896" y="7407"/>
                  </a:lnTo>
                  <a:lnTo>
                    <a:pt x="225815" y="26298"/>
                  </a:lnTo>
                  <a:lnTo>
                    <a:pt x="242903" y="57651"/>
                  </a:lnTo>
                  <a:lnTo>
                    <a:pt x="245218" y="78654"/>
                  </a:lnTo>
                  <a:lnTo>
                    <a:pt x="242156" y="11019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185374" y="3169077"/>
              <a:ext cx="198360" cy="361912"/>
            </a:xfrm>
            <a:custGeom>
              <a:avLst/>
              <a:gdLst/>
              <a:ahLst/>
              <a:cxnLst/>
              <a:rect l="0" t="0" r="0" b="0"/>
              <a:pathLst>
                <a:path w="198360" h="361912">
                  <a:moveTo>
                    <a:pt x="5590" y="0"/>
                  </a:moveTo>
                  <a:lnTo>
                    <a:pt x="0" y="16768"/>
                  </a:lnTo>
                  <a:lnTo>
                    <a:pt x="2114" y="49552"/>
                  </a:lnTo>
                  <a:lnTo>
                    <a:pt x="12139" y="104892"/>
                  </a:lnTo>
                  <a:lnTo>
                    <a:pt x="16109" y="157421"/>
                  </a:lnTo>
                  <a:lnTo>
                    <a:pt x="27338" y="214630"/>
                  </a:lnTo>
                  <a:lnTo>
                    <a:pt x="34261" y="264416"/>
                  </a:lnTo>
                  <a:lnTo>
                    <a:pt x="36312" y="313092"/>
                  </a:lnTo>
                  <a:lnTo>
                    <a:pt x="36599" y="328051"/>
                  </a:lnTo>
                  <a:lnTo>
                    <a:pt x="34451" y="335684"/>
                  </a:lnTo>
                  <a:lnTo>
                    <a:pt x="30680" y="338433"/>
                  </a:lnTo>
                  <a:lnTo>
                    <a:pt x="25826" y="337926"/>
                  </a:lnTo>
                  <a:lnTo>
                    <a:pt x="21420" y="331739"/>
                  </a:lnTo>
                  <a:lnTo>
                    <a:pt x="13405" y="309267"/>
                  </a:lnTo>
                  <a:lnTo>
                    <a:pt x="15302" y="282901"/>
                  </a:lnTo>
                  <a:lnTo>
                    <a:pt x="23944" y="257925"/>
                  </a:lnTo>
                  <a:lnTo>
                    <a:pt x="55291" y="215232"/>
                  </a:lnTo>
                  <a:lnTo>
                    <a:pt x="78371" y="206793"/>
                  </a:lnTo>
                  <a:lnTo>
                    <a:pt x="105787" y="205382"/>
                  </a:lnTo>
                  <a:lnTo>
                    <a:pt x="129670" y="212554"/>
                  </a:lnTo>
                  <a:lnTo>
                    <a:pt x="165193" y="236222"/>
                  </a:lnTo>
                  <a:lnTo>
                    <a:pt x="186370" y="257685"/>
                  </a:lnTo>
                  <a:lnTo>
                    <a:pt x="196290" y="275964"/>
                  </a:lnTo>
                  <a:lnTo>
                    <a:pt x="198359" y="295786"/>
                  </a:lnTo>
                  <a:lnTo>
                    <a:pt x="197273" y="305986"/>
                  </a:lnTo>
                  <a:lnTo>
                    <a:pt x="186709" y="323557"/>
                  </a:lnTo>
                  <a:lnTo>
                    <a:pt x="169146" y="337996"/>
                  </a:lnTo>
                  <a:lnTo>
                    <a:pt x="106257" y="360697"/>
                  </a:lnTo>
                  <a:lnTo>
                    <a:pt x="81916" y="361911"/>
                  </a:lnTo>
                  <a:lnTo>
                    <a:pt x="47703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397837" y="3355392"/>
              <a:ext cx="138845" cy="164222"/>
            </a:xfrm>
            <a:custGeom>
              <a:avLst/>
              <a:gdLst/>
              <a:ahLst/>
              <a:cxnLst/>
              <a:rect l="0" t="0" r="0" b="0"/>
              <a:pathLst>
                <a:path w="138845" h="164222">
                  <a:moveTo>
                    <a:pt x="3697" y="97955"/>
                  </a:moveTo>
                  <a:lnTo>
                    <a:pt x="46388" y="94835"/>
                  </a:lnTo>
                  <a:lnTo>
                    <a:pt x="105765" y="78827"/>
                  </a:lnTo>
                  <a:lnTo>
                    <a:pt x="128609" y="67616"/>
                  </a:lnTo>
                  <a:lnTo>
                    <a:pt x="134934" y="60182"/>
                  </a:lnTo>
                  <a:lnTo>
                    <a:pt x="137982" y="51716"/>
                  </a:lnTo>
                  <a:lnTo>
                    <a:pt x="138844" y="42562"/>
                  </a:lnTo>
                  <a:lnTo>
                    <a:pt x="133562" y="26153"/>
                  </a:lnTo>
                  <a:lnTo>
                    <a:pt x="128877" y="18501"/>
                  </a:lnTo>
                  <a:lnTo>
                    <a:pt x="114315" y="6880"/>
                  </a:lnTo>
                  <a:lnTo>
                    <a:pt x="105518" y="2143"/>
                  </a:lnTo>
                  <a:lnTo>
                    <a:pt x="83266" y="0"/>
                  </a:lnTo>
                  <a:lnTo>
                    <a:pt x="36441" y="8156"/>
                  </a:lnTo>
                  <a:lnTo>
                    <a:pt x="27866" y="13522"/>
                  </a:lnTo>
                  <a:lnTo>
                    <a:pt x="15219" y="28844"/>
                  </a:lnTo>
                  <a:lnTo>
                    <a:pt x="1521" y="57200"/>
                  </a:lnTo>
                  <a:lnTo>
                    <a:pt x="0" y="77502"/>
                  </a:lnTo>
                  <a:lnTo>
                    <a:pt x="8555" y="119131"/>
                  </a:lnTo>
                  <a:lnTo>
                    <a:pt x="23723" y="145043"/>
                  </a:lnTo>
                  <a:lnTo>
                    <a:pt x="39504" y="157098"/>
                  </a:lnTo>
                  <a:lnTo>
                    <a:pt x="48625" y="161950"/>
                  </a:lnTo>
                  <a:lnTo>
                    <a:pt x="71238" y="164221"/>
                  </a:lnTo>
                  <a:lnTo>
                    <a:pt x="119510" y="161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7575855" y="3369119"/>
              <a:ext cx="131006" cy="163438"/>
            </a:xfrm>
            <a:custGeom>
              <a:avLst/>
              <a:gdLst/>
              <a:ahLst/>
              <a:cxnLst/>
              <a:rect l="0" t="0" r="0" b="0"/>
              <a:pathLst>
                <a:path w="131006" h="163438">
                  <a:moveTo>
                    <a:pt x="25720" y="73699"/>
                  </a:moveTo>
                  <a:lnTo>
                    <a:pt x="28839" y="116391"/>
                  </a:lnTo>
                  <a:lnTo>
                    <a:pt x="40373" y="158041"/>
                  </a:lnTo>
                  <a:lnTo>
                    <a:pt x="40169" y="162682"/>
                  </a:lnTo>
                  <a:lnTo>
                    <a:pt x="37692" y="163437"/>
                  </a:lnTo>
                  <a:lnTo>
                    <a:pt x="33701" y="161600"/>
                  </a:lnTo>
                  <a:lnTo>
                    <a:pt x="26147" y="150201"/>
                  </a:lnTo>
                  <a:lnTo>
                    <a:pt x="4700" y="94078"/>
                  </a:lnTo>
                  <a:lnTo>
                    <a:pt x="0" y="73398"/>
                  </a:lnTo>
                  <a:lnTo>
                    <a:pt x="1811" y="52508"/>
                  </a:lnTo>
                  <a:lnTo>
                    <a:pt x="12754" y="34645"/>
                  </a:lnTo>
                  <a:lnTo>
                    <a:pt x="29316" y="20077"/>
                  </a:lnTo>
                  <a:lnTo>
                    <a:pt x="48374" y="9703"/>
                  </a:lnTo>
                  <a:lnTo>
                    <a:pt x="104844" y="1277"/>
                  </a:lnTo>
                  <a:lnTo>
                    <a:pt x="1310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906385" y="3442818"/>
              <a:ext cx="171633" cy="143986"/>
            </a:xfrm>
            <a:custGeom>
              <a:avLst/>
              <a:gdLst/>
              <a:ahLst/>
              <a:cxnLst/>
              <a:rect l="0" t="0" r="0" b="0"/>
              <a:pathLst>
                <a:path w="171633" h="143986">
                  <a:moveTo>
                    <a:pt x="105801" y="21057"/>
                  </a:moveTo>
                  <a:lnTo>
                    <a:pt x="68323" y="12724"/>
                  </a:lnTo>
                  <a:lnTo>
                    <a:pt x="56249" y="11992"/>
                  </a:lnTo>
                  <a:lnTo>
                    <a:pt x="36595" y="17418"/>
                  </a:lnTo>
                  <a:lnTo>
                    <a:pt x="20061" y="28799"/>
                  </a:lnTo>
                  <a:lnTo>
                    <a:pt x="4914" y="45555"/>
                  </a:lnTo>
                  <a:lnTo>
                    <a:pt x="1108" y="56106"/>
                  </a:lnTo>
                  <a:lnTo>
                    <a:pt x="0" y="80308"/>
                  </a:lnTo>
                  <a:lnTo>
                    <a:pt x="11541" y="114652"/>
                  </a:lnTo>
                  <a:lnTo>
                    <a:pt x="26473" y="130115"/>
                  </a:lnTo>
                  <a:lnTo>
                    <a:pt x="35369" y="135877"/>
                  </a:lnTo>
                  <a:lnTo>
                    <a:pt x="70244" y="143985"/>
                  </a:lnTo>
                  <a:lnTo>
                    <a:pt x="115802" y="135210"/>
                  </a:lnTo>
                  <a:lnTo>
                    <a:pt x="149579" y="117791"/>
                  </a:lnTo>
                  <a:lnTo>
                    <a:pt x="163472" y="101485"/>
                  </a:lnTo>
                  <a:lnTo>
                    <a:pt x="168815" y="92223"/>
                  </a:lnTo>
                  <a:lnTo>
                    <a:pt x="171632" y="69454"/>
                  </a:lnTo>
                  <a:lnTo>
                    <a:pt x="167815" y="46076"/>
                  </a:lnTo>
                  <a:lnTo>
                    <a:pt x="158319" y="27887"/>
                  </a:lnTo>
                  <a:lnTo>
                    <a:pt x="12685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8087964" y="3264150"/>
              <a:ext cx="92679" cy="336597"/>
            </a:xfrm>
            <a:custGeom>
              <a:avLst/>
              <a:gdLst/>
              <a:ahLst/>
              <a:cxnLst/>
              <a:rect l="0" t="0" r="0" b="0"/>
              <a:pathLst>
                <a:path w="92679" h="336597">
                  <a:moveTo>
                    <a:pt x="61093" y="336596"/>
                  </a:moveTo>
                  <a:lnTo>
                    <a:pt x="55504" y="277979"/>
                  </a:lnTo>
                  <a:lnTo>
                    <a:pt x="43135" y="222635"/>
                  </a:lnTo>
                  <a:lnTo>
                    <a:pt x="29426" y="162830"/>
                  </a:lnTo>
                  <a:lnTo>
                    <a:pt x="15453" y="110939"/>
                  </a:lnTo>
                  <a:lnTo>
                    <a:pt x="1039" y="49993"/>
                  </a:lnTo>
                  <a:lnTo>
                    <a:pt x="0" y="36733"/>
                  </a:lnTo>
                  <a:lnTo>
                    <a:pt x="5084" y="15760"/>
                  </a:lnTo>
                  <a:lnTo>
                    <a:pt x="9716" y="6892"/>
                  </a:lnTo>
                  <a:lnTo>
                    <a:pt x="17483" y="2149"/>
                  </a:lnTo>
                  <a:lnTo>
                    <a:pt x="38591" y="0"/>
                  </a:lnTo>
                  <a:lnTo>
                    <a:pt x="60451" y="6063"/>
                  </a:lnTo>
                  <a:lnTo>
                    <a:pt x="92678" y="20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8043772" y="3442818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09839" y="4940"/>
                  </a:lnTo>
                  <a:lnTo>
                    <a:pt x="49599" y="9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8384818" y="3316476"/>
              <a:ext cx="267788" cy="322559"/>
            </a:xfrm>
            <a:custGeom>
              <a:avLst/>
              <a:gdLst/>
              <a:ahLst/>
              <a:cxnLst/>
              <a:rect l="0" t="0" r="0" b="0"/>
              <a:pathLst>
                <a:path w="267788" h="322559">
                  <a:moveTo>
                    <a:pt x="164322" y="31586"/>
                  </a:moveTo>
                  <a:lnTo>
                    <a:pt x="153143" y="20407"/>
                  </a:lnTo>
                  <a:lnTo>
                    <a:pt x="132058" y="14919"/>
                  </a:lnTo>
                  <a:lnTo>
                    <a:pt x="93541" y="14950"/>
                  </a:lnTo>
                  <a:lnTo>
                    <a:pt x="72032" y="20682"/>
                  </a:lnTo>
                  <a:lnTo>
                    <a:pt x="39160" y="43427"/>
                  </a:lnTo>
                  <a:lnTo>
                    <a:pt x="31748" y="50008"/>
                  </a:lnTo>
                  <a:lnTo>
                    <a:pt x="15726" y="81628"/>
                  </a:lnTo>
                  <a:lnTo>
                    <a:pt x="1002" y="135404"/>
                  </a:lnTo>
                  <a:lnTo>
                    <a:pt x="0" y="194899"/>
                  </a:lnTo>
                  <a:lnTo>
                    <a:pt x="16309" y="246729"/>
                  </a:lnTo>
                  <a:lnTo>
                    <a:pt x="35329" y="276916"/>
                  </a:lnTo>
                  <a:lnTo>
                    <a:pt x="52009" y="289970"/>
                  </a:lnTo>
                  <a:lnTo>
                    <a:pt x="96716" y="317776"/>
                  </a:lnTo>
                  <a:lnTo>
                    <a:pt x="124526" y="322558"/>
                  </a:lnTo>
                  <a:lnTo>
                    <a:pt x="153263" y="318444"/>
                  </a:lnTo>
                  <a:lnTo>
                    <a:pt x="189511" y="302975"/>
                  </a:lnTo>
                  <a:lnTo>
                    <a:pt x="207102" y="289074"/>
                  </a:lnTo>
                  <a:lnTo>
                    <a:pt x="237460" y="248434"/>
                  </a:lnTo>
                  <a:lnTo>
                    <a:pt x="260396" y="201282"/>
                  </a:lnTo>
                  <a:lnTo>
                    <a:pt x="267787" y="149767"/>
                  </a:lnTo>
                  <a:lnTo>
                    <a:pt x="266728" y="109626"/>
                  </a:lnTo>
                  <a:lnTo>
                    <a:pt x="246595" y="64029"/>
                  </a:lnTo>
                  <a:lnTo>
                    <a:pt x="220087" y="21226"/>
                  </a:lnTo>
                  <a:lnTo>
                    <a:pt x="212027" y="14151"/>
                  </a:lnTo>
                  <a:lnTo>
                    <a:pt x="17485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8612311" y="3221720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9575" y="24046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8707067" y="3491548"/>
              <a:ext cx="164765" cy="123347"/>
            </a:xfrm>
            <a:custGeom>
              <a:avLst/>
              <a:gdLst/>
              <a:ahLst/>
              <a:cxnLst/>
              <a:rect l="0" t="0" r="0" b="0"/>
              <a:pathLst>
                <a:path w="164765" h="123347">
                  <a:moveTo>
                    <a:pt x="136871" y="24970"/>
                  </a:moveTo>
                  <a:lnTo>
                    <a:pt x="118890" y="9329"/>
                  </a:lnTo>
                  <a:lnTo>
                    <a:pt x="101973" y="1251"/>
                  </a:lnTo>
                  <a:lnTo>
                    <a:pt x="82756" y="0"/>
                  </a:lnTo>
                  <a:lnTo>
                    <a:pt x="41824" y="8729"/>
                  </a:lnTo>
                  <a:lnTo>
                    <a:pt x="36072" y="14143"/>
                  </a:lnTo>
                  <a:lnTo>
                    <a:pt x="33407" y="21262"/>
                  </a:lnTo>
                  <a:lnTo>
                    <a:pt x="32800" y="29516"/>
                  </a:lnTo>
                  <a:lnTo>
                    <a:pt x="35904" y="36190"/>
                  </a:lnTo>
                  <a:lnTo>
                    <a:pt x="75655" y="64821"/>
                  </a:lnTo>
                  <a:lnTo>
                    <a:pt x="137042" y="91144"/>
                  </a:lnTo>
                  <a:lnTo>
                    <a:pt x="162918" y="107618"/>
                  </a:lnTo>
                  <a:lnTo>
                    <a:pt x="164764" y="112824"/>
                  </a:lnTo>
                  <a:lnTo>
                    <a:pt x="162485" y="117464"/>
                  </a:lnTo>
                  <a:lnTo>
                    <a:pt x="157457" y="121728"/>
                  </a:lnTo>
                  <a:lnTo>
                    <a:pt x="139391" y="123346"/>
                  </a:lnTo>
                  <a:lnTo>
                    <a:pt x="77324" y="119033"/>
                  </a:lnTo>
                  <a:lnTo>
                    <a:pt x="14357" y="102979"/>
                  </a:lnTo>
                  <a:lnTo>
                    <a:pt x="0" y="98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9096622" y="353757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3119" y="42691"/>
                  </a:lnTo>
                  <a:lnTo>
                    <a:pt x="18211" y="99096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9096622" y="345334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9180850" y="3504629"/>
              <a:ext cx="126343" cy="141998"/>
            </a:xfrm>
            <a:custGeom>
              <a:avLst/>
              <a:gdLst/>
              <a:ahLst/>
              <a:cxnLst/>
              <a:rect l="0" t="0" r="0" b="0"/>
              <a:pathLst>
                <a:path w="126343" h="141998">
                  <a:moveTo>
                    <a:pt x="0" y="85588"/>
                  </a:moveTo>
                  <a:lnTo>
                    <a:pt x="15618" y="141997"/>
                  </a:lnTo>
                  <a:lnTo>
                    <a:pt x="5840" y="107921"/>
                  </a:lnTo>
                  <a:lnTo>
                    <a:pt x="2323" y="50312"/>
                  </a:lnTo>
                  <a:lnTo>
                    <a:pt x="6102" y="25456"/>
                  </a:lnTo>
                  <a:lnTo>
                    <a:pt x="11087" y="16254"/>
                  </a:lnTo>
                  <a:lnTo>
                    <a:pt x="25984" y="2911"/>
                  </a:lnTo>
                  <a:lnTo>
                    <a:pt x="34871" y="54"/>
                  </a:lnTo>
                  <a:lnTo>
                    <a:pt x="54102" y="0"/>
                  </a:lnTo>
                  <a:lnTo>
                    <a:pt x="71228" y="6995"/>
                  </a:lnTo>
                  <a:lnTo>
                    <a:pt x="86639" y="19072"/>
                  </a:lnTo>
                  <a:lnTo>
                    <a:pt x="107299" y="45603"/>
                  </a:lnTo>
                  <a:lnTo>
                    <a:pt x="120179" y="74521"/>
                  </a:lnTo>
                  <a:lnTo>
                    <a:pt x="126342" y="1066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9559876" y="3369119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0" y="0"/>
                  </a:moveTo>
                  <a:lnTo>
                    <a:pt x="9064" y="58617"/>
                  </a:lnTo>
                  <a:lnTo>
                    <a:pt x="10239" y="113961"/>
                  </a:lnTo>
                  <a:lnTo>
                    <a:pt x="10442" y="162967"/>
                  </a:lnTo>
                  <a:lnTo>
                    <a:pt x="10502" y="213363"/>
                  </a:lnTo>
                  <a:lnTo>
                    <a:pt x="10523" y="272906"/>
                  </a:lnTo>
                  <a:lnTo>
                    <a:pt x="10528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9454591" y="3495461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0"/>
                  </a:moveTo>
                  <a:lnTo>
                    <a:pt x="178334" y="11178"/>
                  </a:lnTo>
                  <a:lnTo>
                    <a:pt x="160368" y="16666"/>
                  </a:lnTo>
                  <a:lnTo>
                    <a:pt x="103266" y="27714"/>
                  </a:lnTo>
                  <a:lnTo>
                    <a:pt x="46567" y="3394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9612518" y="3263834"/>
              <a:ext cx="336913" cy="431669"/>
            </a:xfrm>
            <a:custGeom>
              <a:avLst/>
              <a:gdLst/>
              <a:ahLst/>
              <a:cxnLst/>
              <a:rect l="0" t="0" r="0" b="0"/>
              <a:pathLst>
                <a:path w="336913" h="431669">
                  <a:moveTo>
                    <a:pt x="0" y="0"/>
                  </a:moveTo>
                  <a:lnTo>
                    <a:pt x="8333" y="37478"/>
                  </a:lnTo>
                  <a:lnTo>
                    <a:pt x="15685" y="94490"/>
                  </a:lnTo>
                  <a:lnTo>
                    <a:pt x="25054" y="144850"/>
                  </a:lnTo>
                  <a:lnTo>
                    <a:pt x="38701" y="199798"/>
                  </a:lnTo>
                  <a:lnTo>
                    <a:pt x="49162" y="247672"/>
                  </a:lnTo>
                  <a:lnTo>
                    <a:pt x="58500" y="297732"/>
                  </a:lnTo>
                  <a:lnTo>
                    <a:pt x="60617" y="334532"/>
                  </a:lnTo>
                  <a:lnTo>
                    <a:pt x="59129" y="335325"/>
                  </a:lnTo>
                  <a:lnTo>
                    <a:pt x="56966" y="332344"/>
                  </a:lnTo>
                  <a:lnTo>
                    <a:pt x="53923" y="305793"/>
                  </a:lnTo>
                  <a:lnTo>
                    <a:pt x="58611" y="268290"/>
                  </a:lnTo>
                  <a:lnTo>
                    <a:pt x="72998" y="233131"/>
                  </a:lnTo>
                  <a:lnTo>
                    <a:pt x="80251" y="226781"/>
                  </a:lnTo>
                  <a:lnTo>
                    <a:pt x="88596" y="223717"/>
                  </a:lnTo>
                  <a:lnTo>
                    <a:pt x="97668" y="222844"/>
                  </a:lnTo>
                  <a:lnTo>
                    <a:pt x="106056" y="225771"/>
                  </a:lnTo>
                  <a:lnTo>
                    <a:pt x="143529" y="259625"/>
                  </a:lnTo>
                  <a:lnTo>
                    <a:pt x="163489" y="296169"/>
                  </a:lnTo>
                  <a:lnTo>
                    <a:pt x="173873" y="327959"/>
                  </a:lnTo>
                  <a:lnTo>
                    <a:pt x="176713" y="353210"/>
                  </a:lnTo>
                  <a:lnTo>
                    <a:pt x="178640" y="357136"/>
                  </a:lnTo>
                  <a:lnTo>
                    <a:pt x="181095" y="355074"/>
                  </a:lnTo>
                  <a:lnTo>
                    <a:pt x="209263" y="294012"/>
                  </a:lnTo>
                  <a:lnTo>
                    <a:pt x="225197" y="279631"/>
                  </a:lnTo>
                  <a:lnTo>
                    <a:pt x="245146" y="270509"/>
                  </a:lnTo>
                  <a:lnTo>
                    <a:pt x="280347" y="261865"/>
                  </a:lnTo>
                  <a:lnTo>
                    <a:pt x="298514" y="247406"/>
                  </a:lnTo>
                  <a:lnTo>
                    <a:pt x="303124" y="238637"/>
                  </a:lnTo>
                  <a:lnTo>
                    <a:pt x="305127" y="219535"/>
                  </a:lnTo>
                  <a:lnTo>
                    <a:pt x="298999" y="202466"/>
                  </a:lnTo>
                  <a:lnTo>
                    <a:pt x="294089" y="194639"/>
                  </a:lnTo>
                  <a:lnTo>
                    <a:pt x="279275" y="182822"/>
                  </a:lnTo>
                  <a:lnTo>
                    <a:pt x="270412" y="178033"/>
                  </a:lnTo>
                  <a:lnTo>
                    <a:pt x="260993" y="177180"/>
                  </a:lnTo>
                  <a:lnTo>
                    <a:pt x="241169" y="182472"/>
                  </a:lnTo>
                  <a:lnTo>
                    <a:pt x="223780" y="195742"/>
                  </a:lnTo>
                  <a:lnTo>
                    <a:pt x="215867" y="204194"/>
                  </a:lnTo>
                  <a:lnTo>
                    <a:pt x="207075" y="229183"/>
                  </a:lnTo>
                  <a:lnTo>
                    <a:pt x="205245" y="276136"/>
                  </a:lnTo>
                  <a:lnTo>
                    <a:pt x="215232" y="323973"/>
                  </a:lnTo>
                  <a:lnTo>
                    <a:pt x="233008" y="361544"/>
                  </a:lnTo>
                  <a:lnTo>
                    <a:pt x="248618" y="379445"/>
                  </a:lnTo>
                  <a:lnTo>
                    <a:pt x="310149" y="417223"/>
                  </a:lnTo>
                  <a:lnTo>
                    <a:pt x="336912" y="4316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5" name="Group 154"/>
          <p:cNvGrpSpPr/>
          <p:nvPr/>
        </p:nvGrpSpPr>
        <p:grpSpPr>
          <a:xfrm>
            <a:off x="5990715" y="3851622"/>
            <a:ext cx="1200250" cy="580876"/>
            <a:chOff x="5990715" y="3851622"/>
            <a:chExt cx="1200250" cy="580876"/>
          </a:xfrm>
        </p:grpSpPr>
        <p:sp>
          <p:nvSpPr>
            <p:cNvPr id="145" name="Freeform 144"/>
            <p:cNvSpPr/>
            <p:nvPr/>
          </p:nvSpPr>
          <p:spPr>
            <a:xfrm>
              <a:off x="6100463" y="4032414"/>
              <a:ext cx="27123" cy="400084"/>
            </a:xfrm>
            <a:custGeom>
              <a:avLst/>
              <a:gdLst/>
              <a:ahLst/>
              <a:cxnLst/>
              <a:rect l="0" t="0" r="0" b="0"/>
              <a:pathLst>
                <a:path w="27123" h="400084">
                  <a:moveTo>
                    <a:pt x="6065" y="0"/>
                  </a:moveTo>
                  <a:lnTo>
                    <a:pt x="0" y="33622"/>
                  </a:lnTo>
                  <a:lnTo>
                    <a:pt x="4520" y="88443"/>
                  </a:lnTo>
                  <a:lnTo>
                    <a:pt x="11349" y="144072"/>
                  </a:lnTo>
                  <a:lnTo>
                    <a:pt x="16727" y="206837"/>
                  </a:lnTo>
                  <a:lnTo>
                    <a:pt x="23522" y="265226"/>
                  </a:lnTo>
                  <a:lnTo>
                    <a:pt x="26056" y="325811"/>
                  </a:lnTo>
                  <a:lnTo>
                    <a:pt x="26912" y="383679"/>
                  </a:lnTo>
                  <a:lnTo>
                    <a:pt x="27122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990715" y="3961401"/>
              <a:ext cx="281381" cy="239470"/>
            </a:xfrm>
            <a:custGeom>
              <a:avLst/>
              <a:gdLst/>
              <a:ahLst/>
              <a:cxnLst/>
              <a:rect l="0" t="0" r="0" b="0"/>
              <a:pathLst>
                <a:path w="281381" h="239470">
                  <a:moveTo>
                    <a:pt x="0" y="123656"/>
                  </a:moveTo>
                  <a:lnTo>
                    <a:pt x="20243" y="79693"/>
                  </a:lnTo>
                  <a:lnTo>
                    <a:pt x="47325" y="47468"/>
                  </a:lnTo>
                  <a:lnTo>
                    <a:pt x="85257" y="21692"/>
                  </a:lnTo>
                  <a:lnTo>
                    <a:pt x="138176" y="2431"/>
                  </a:lnTo>
                  <a:lnTo>
                    <a:pt x="175732" y="0"/>
                  </a:lnTo>
                  <a:lnTo>
                    <a:pt x="209606" y="7338"/>
                  </a:lnTo>
                  <a:lnTo>
                    <a:pt x="249373" y="30186"/>
                  </a:lnTo>
                  <a:lnTo>
                    <a:pt x="264081" y="44679"/>
                  </a:lnTo>
                  <a:lnTo>
                    <a:pt x="274517" y="62818"/>
                  </a:lnTo>
                  <a:lnTo>
                    <a:pt x="281380" y="103940"/>
                  </a:lnTo>
                  <a:lnTo>
                    <a:pt x="276746" y="126982"/>
                  </a:lnTo>
                  <a:lnTo>
                    <a:pt x="254707" y="166427"/>
                  </a:lnTo>
                  <a:lnTo>
                    <a:pt x="219418" y="199608"/>
                  </a:lnTo>
                  <a:lnTo>
                    <a:pt x="168235" y="230205"/>
                  </a:lnTo>
                  <a:lnTo>
                    <a:pt x="126342" y="2394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6268021" y="4042943"/>
              <a:ext cx="164891" cy="163438"/>
            </a:xfrm>
            <a:custGeom>
              <a:avLst/>
              <a:gdLst/>
              <a:ahLst/>
              <a:cxnLst/>
              <a:rect l="0" t="0" r="0" b="0"/>
              <a:pathLst>
                <a:path w="164891" h="163438">
                  <a:moveTo>
                    <a:pt x="17492" y="73699"/>
                  </a:moveTo>
                  <a:lnTo>
                    <a:pt x="35450" y="137127"/>
                  </a:lnTo>
                  <a:lnTo>
                    <a:pt x="42241" y="158042"/>
                  </a:lnTo>
                  <a:lnTo>
                    <a:pt x="42180" y="162683"/>
                  </a:lnTo>
                  <a:lnTo>
                    <a:pt x="39800" y="163437"/>
                  </a:lnTo>
                  <a:lnTo>
                    <a:pt x="35873" y="161601"/>
                  </a:lnTo>
                  <a:lnTo>
                    <a:pt x="28391" y="150201"/>
                  </a:lnTo>
                  <a:lnTo>
                    <a:pt x="1782" y="90958"/>
                  </a:lnTo>
                  <a:lnTo>
                    <a:pt x="0" y="78186"/>
                  </a:lnTo>
                  <a:lnTo>
                    <a:pt x="4258" y="57756"/>
                  </a:lnTo>
                  <a:lnTo>
                    <a:pt x="15120" y="40877"/>
                  </a:lnTo>
                  <a:lnTo>
                    <a:pt x="31646" y="25576"/>
                  </a:lnTo>
                  <a:lnTo>
                    <a:pt x="66269" y="9398"/>
                  </a:lnTo>
                  <a:lnTo>
                    <a:pt x="124786" y="1856"/>
                  </a:lnTo>
                  <a:lnTo>
                    <a:pt x="16489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6421642" y="4074528"/>
              <a:ext cx="155889" cy="181417"/>
            </a:xfrm>
            <a:custGeom>
              <a:avLst/>
              <a:gdLst/>
              <a:ahLst/>
              <a:cxnLst/>
              <a:rect l="0" t="0" r="0" b="0"/>
              <a:pathLst>
                <a:path w="155889" h="181417">
                  <a:moveTo>
                    <a:pt x="127083" y="42114"/>
                  </a:moveTo>
                  <a:lnTo>
                    <a:pt x="109102" y="26473"/>
                  </a:lnTo>
                  <a:lnTo>
                    <a:pt x="92185" y="18395"/>
                  </a:lnTo>
                  <a:lnTo>
                    <a:pt x="57341" y="12859"/>
                  </a:lnTo>
                  <a:lnTo>
                    <a:pt x="46664" y="15592"/>
                  </a:lnTo>
                  <a:lnTo>
                    <a:pt x="28560" y="27987"/>
                  </a:lnTo>
                  <a:lnTo>
                    <a:pt x="5214" y="60285"/>
                  </a:lnTo>
                  <a:lnTo>
                    <a:pt x="0" y="82946"/>
                  </a:lnTo>
                  <a:lnTo>
                    <a:pt x="6184" y="126089"/>
                  </a:lnTo>
                  <a:lnTo>
                    <a:pt x="20941" y="157853"/>
                  </a:lnTo>
                  <a:lnTo>
                    <a:pt x="36625" y="172712"/>
                  </a:lnTo>
                  <a:lnTo>
                    <a:pt x="45721" y="178313"/>
                  </a:lnTo>
                  <a:lnTo>
                    <a:pt x="68306" y="181416"/>
                  </a:lnTo>
                  <a:lnTo>
                    <a:pt x="80879" y="180606"/>
                  </a:lnTo>
                  <a:lnTo>
                    <a:pt x="101089" y="170346"/>
                  </a:lnTo>
                  <a:lnTo>
                    <a:pt x="133127" y="135165"/>
                  </a:lnTo>
                  <a:lnTo>
                    <a:pt x="149281" y="104780"/>
                  </a:lnTo>
                  <a:lnTo>
                    <a:pt x="155888" y="67961"/>
                  </a:lnTo>
                  <a:lnTo>
                    <a:pt x="152255" y="33005"/>
                  </a:lnTo>
                  <a:lnTo>
                    <a:pt x="143730" y="17398"/>
                  </a:lnTo>
                  <a:lnTo>
                    <a:pt x="12708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619756" y="3851622"/>
              <a:ext cx="118124" cy="433482"/>
            </a:xfrm>
            <a:custGeom>
              <a:avLst/>
              <a:gdLst/>
              <a:ahLst/>
              <a:cxnLst/>
              <a:rect l="0" t="0" r="0" b="0"/>
              <a:pathLst>
                <a:path w="118124" h="433482">
                  <a:moveTo>
                    <a:pt x="97425" y="275549"/>
                  </a:moveTo>
                  <a:lnTo>
                    <a:pt x="86247" y="264370"/>
                  </a:lnTo>
                  <a:lnTo>
                    <a:pt x="68280" y="258882"/>
                  </a:lnTo>
                  <a:lnTo>
                    <a:pt x="56938" y="257419"/>
                  </a:lnTo>
                  <a:lnTo>
                    <a:pt x="38098" y="262032"/>
                  </a:lnTo>
                  <a:lnTo>
                    <a:pt x="29797" y="266537"/>
                  </a:lnTo>
                  <a:lnTo>
                    <a:pt x="17455" y="280902"/>
                  </a:lnTo>
                  <a:lnTo>
                    <a:pt x="0" y="324309"/>
                  </a:lnTo>
                  <a:lnTo>
                    <a:pt x="58" y="364216"/>
                  </a:lnTo>
                  <a:lnTo>
                    <a:pt x="7485" y="400087"/>
                  </a:lnTo>
                  <a:lnTo>
                    <a:pt x="22683" y="427352"/>
                  </a:lnTo>
                  <a:lnTo>
                    <a:pt x="30050" y="431733"/>
                  </a:lnTo>
                  <a:lnTo>
                    <a:pt x="47593" y="433481"/>
                  </a:lnTo>
                  <a:lnTo>
                    <a:pt x="56015" y="428800"/>
                  </a:lnTo>
                  <a:lnTo>
                    <a:pt x="79046" y="399856"/>
                  </a:lnTo>
                  <a:lnTo>
                    <a:pt x="104670" y="345033"/>
                  </a:lnTo>
                  <a:lnTo>
                    <a:pt x="114390" y="295357"/>
                  </a:lnTo>
                  <a:lnTo>
                    <a:pt x="117269" y="243593"/>
                  </a:lnTo>
                  <a:lnTo>
                    <a:pt x="118123" y="191211"/>
                  </a:lnTo>
                  <a:lnTo>
                    <a:pt x="115256" y="138646"/>
                  </a:lnTo>
                  <a:lnTo>
                    <a:pt x="110118" y="89145"/>
                  </a:lnTo>
                  <a:lnTo>
                    <a:pt x="102792" y="36087"/>
                  </a:lnTo>
                  <a:lnTo>
                    <a:pt x="93427" y="2606"/>
                  </a:lnTo>
                  <a:lnTo>
                    <a:pt x="90080" y="0"/>
                  </a:lnTo>
                  <a:lnTo>
                    <a:pt x="86679" y="2942"/>
                  </a:lnTo>
                  <a:lnTo>
                    <a:pt x="72816" y="35697"/>
                  </a:lnTo>
                  <a:lnTo>
                    <a:pt x="67218" y="92773"/>
                  </a:lnTo>
                  <a:lnTo>
                    <a:pt x="69231" y="154134"/>
                  </a:lnTo>
                  <a:lnTo>
                    <a:pt x="74958" y="217511"/>
                  </a:lnTo>
                  <a:lnTo>
                    <a:pt x="81540" y="271480"/>
                  </a:lnTo>
                  <a:lnTo>
                    <a:pt x="94524" y="333678"/>
                  </a:lnTo>
                  <a:lnTo>
                    <a:pt x="97425" y="3597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783645" y="4064000"/>
              <a:ext cx="110227" cy="198247"/>
            </a:xfrm>
            <a:custGeom>
              <a:avLst/>
              <a:gdLst/>
              <a:ahLst/>
              <a:cxnLst/>
              <a:rect l="0" t="0" r="0" b="0"/>
              <a:pathLst>
                <a:path w="110227" h="198247">
                  <a:moveTo>
                    <a:pt x="7235" y="21057"/>
                  </a:moveTo>
                  <a:lnTo>
                    <a:pt x="0" y="48612"/>
                  </a:lnTo>
                  <a:lnTo>
                    <a:pt x="477" y="101716"/>
                  </a:lnTo>
                  <a:lnTo>
                    <a:pt x="15921" y="164693"/>
                  </a:lnTo>
                  <a:lnTo>
                    <a:pt x="27084" y="187840"/>
                  </a:lnTo>
                  <a:lnTo>
                    <a:pt x="34506" y="194247"/>
                  </a:lnTo>
                  <a:lnTo>
                    <a:pt x="42963" y="197348"/>
                  </a:lnTo>
                  <a:lnTo>
                    <a:pt x="52111" y="198246"/>
                  </a:lnTo>
                  <a:lnTo>
                    <a:pt x="68515" y="193004"/>
                  </a:lnTo>
                  <a:lnTo>
                    <a:pt x="76164" y="188331"/>
                  </a:lnTo>
                  <a:lnTo>
                    <a:pt x="87783" y="173780"/>
                  </a:lnTo>
                  <a:lnTo>
                    <a:pt x="104774" y="130252"/>
                  </a:lnTo>
                  <a:lnTo>
                    <a:pt x="110226" y="90326"/>
                  </a:lnTo>
                  <a:lnTo>
                    <a:pt x="103885" y="27175"/>
                  </a:lnTo>
                  <a:lnTo>
                    <a:pt x="1019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930491" y="4037353"/>
              <a:ext cx="123603" cy="211221"/>
            </a:xfrm>
            <a:custGeom>
              <a:avLst/>
              <a:gdLst/>
              <a:ahLst/>
              <a:cxnLst/>
              <a:rect l="0" t="0" r="0" b="0"/>
              <a:pathLst>
                <a:path w="123603" h="211221">
                  <a:moveTo>
                    <a:pt x="92016" y="5590"/>
                  </a:moveTo>
                  <a:lnTo>
                    <a:pt x="69660" y="0"/>
                  </a:lnTo>
                  <a:lnTo>
                    <a:pt x="60734" y="694"/>
                  </a:lnTo>
                  <a:lnTo>
                    <a:pt x="44578" y="7703"/>
                  </a:lnTo>
                  <a:lnTo>
                    <a:pt x="22329" y="30392"/>
                  </a:lnTo>
                  <a:lnTo>
                    <a:pt x="6508" y="59342"/>
                  </a:lnTo>
                  <a:lnTo>
                    <a:pt x="0" y="95736"/>
                  </a:lnTo>
                  <a:lnTo>
                    <a:pt x="6207" y="148785"/>
                  </a:lnTo>
                  <a:lnTo>
                    <a:pt x="16549" y="182159"/>
                  </a:lnTo>
                  <a:lnTo>
                    <a:pt x="27669" y="199488"/>
                  </a:lnTo>
                  <a:lnTo>
                    <a:pt x="36250" y="205045"/>
                  </a:lnTo>
                  <a:lnTo>
                    <a:pt x="58263" y="211220"/>
                  </a:lnTo>
                  <a:lnTo>
                    <a:pt x="80525" y="207725"/>
                  </a:lnTo>
                  <a:lnTo>
                    <a:pt x="123602" y="18457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7096857" y="3874487"/>
              <a:ext cx="20408" cy="357969"/>
            </a:xfrm>
            <a:custGeom>
              <a:avLst/>
              <a:gdLst/>
              <a:ahLst/>
              <a:cxnLst/>
              <a:rect l="0" t="0" r="0" b="0"/>
              <a:pathLst>
                <a:path w="20408" h="357969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2662" y="143901"/>
                  </a:lnTo>
                  <a:lnTo>
                    <a:pt x="10860" y="206414"/>
                  </a:lnTo>
                  <a:lnTo>
                    <a:pt x="17578" y="261981"/>
                  </a:lnTo>
                  <a:lnTo>
                    <a:pt x="19569" y="312370"/>
                  </a:lnTo>
                  <a:lnTo>
                    <a:pt x="20407" y="3579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7022507" y="3963654"/>
              <a:ext cx="157929" cy="26647"/>
            </a:xfrm>
            <a:custGeom>
              <a:avLst/>
              <a:gdLst/>
              <a:ahLst/>
              <a:cxnLst/>
              <a:rect l="0" t="0" r="0" b="0"/>
              <a:pathLst>
                <a:path w="157929" h="26647">
                  <a:moveTo>
                    <a:pt x="157928" y="5589"/>
                  </a:moveTo>
                  <a:lnTo>
                    <a:pt x="141160" y="0"/>
                  </a:lnTo>
                  <a:lnTo>
                    <a:pt x="108376" y="2114"/>
                  </a:lnTo>
                  <a:lnTo>
                    <a:pt x="55377" y="13308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7180435" y="421139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/>
          <p:cNvGrpSpPr/>
          <p:nvPr/>
        </p:nvGrpSpPr>
        <p:grpSpPr>
          <a:xfrm>
            <a:off x="410611" y="382228"/>
            <a:ext cx="5279012" cy="819290"/>
            <a:chOff x="410611" y="382228"/>
            <a:chExt cx="5279012" cy="819290"/>
          </a:xfrm>
        </p:grpSpPr>
        <p:sp>
          <p:nvSpPr>
            <p:cNvPr id="2" name="Freeform 1"/>
            <p:cNvSpPr/>
            <p:nvPr/>
          </p:nvSpPr>
          <p:spPr>
            <a:xfrm>
              <a:off x="589595" y="442196"/>
              <a:ext cx="21058" cy="494841"/>
            </a:xfrm>
            <a:custGeom>
              <a:avLst/>
              <a:gdLst/>
              <a:ahLst/>
              <a:cxnLst/>
              <a:rect l="0" t="0" r="0" b="0"/>
              <a:pathLst>
                <a:path w="21058" h="494841">
                  <a:moveTo>
                    <a:pt x="21057" y="0"/>
                  </a:moveTo>
                  <a:lnTo>
                    <a:pt x="15468" y="16768"/>
                  </a:lnTo>
                  <a:lnTo>
                    <a:pt x="19513" y="78565"/>
                  </a:lnTo>
                  <a:lnTo>
                    <a:pt x="20600" y="130904"/>
                  </a:lnTo>
                  <a:lnTo>
                    <a:pt x="20922" y="190865"/>
                  </a:lnTo>
                  <a:lnTo>
                    <a:pt x="17898" y="243726"/>
                  </a:lnTo>
                  <a:lnTo>
                    <a:pt x="11984" y="298618"/>
                  </a:lnTo>
                  <a:lnTo>
                    <a:pt x="10960" y="346103"/>
                  </a:lnTo>
                  <a:lnTo>
                    <a:pt x="10657" y="397217"/>
                  </a:lnTo>
                  <a:lnTo>
                    <a:pt x="3319" y="450080"/>
                  </a:lnTo>
                  <a:lnTo>
                    <a:pt x="0" y="4948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10611" y="382228"/>
              <a:ext cx="408294" cy="344239"/>
            </a:xfrm>
            <a:custGeom>
              <a:avLst/>
              <a:gdLst/>
              <a:ahLst/>
              <a:cxnLst/>
              <a:rect l="0" t="0" r="0" b="0"/>
              <a:pathLst>
                <a:path w="408294" h="344239">
                  <a:moveTo>
                    <a:pt x="0" y="133668"/>
                  </a:moveTo>
                  <a:lnTo>
                    <a:pt x="5589" y="111311"/>
                  </a:lnTo>
                  <a:lnTo>
                    <a:pt x="20811" y="94096"/>
                  </a:lnTo>
                  <a:lnTo>
                    <a:pt x="75873" y="49663"/>
                  </a:lnTo>
                  <a:lnTo>
                    <a:pt x="116243" y="26997"/>
                  </a:lnTo>
                  <a:lnTo>
                    <a:pt x="166418" y="11255"/>
                  </a:lnTo>
                  <a:lnTo>
                    <a:pt x="224509" y="0"/>
                  </a:lnTo>
                  <a:lnTo>
                    <a:pt x="268512" y="866"/>
                  </a:lnTo>
                  <a:lnTo>
                    <a:pt x="314822" y="11639"/>
                  </a:lnTo>
                  <a:lnTo>
                    <a:pt x="356595" y="40673"/>
                  </a:lnTo>
                  <a:lnTo>
                    <a:pt x="379919" y="64130"/>
                  </a:lnTo>
                  <a:lnTo>
                    <a:pt x="402786" y="113159"/>
                  </a:lnTo>
                  <a:lnTo>
                    <a:pt x="408293" y="149948"/>
                  </a:lnTo>
                  <a:lnTo>
                    <a:pt x="404335" y="184895"/>
                  </a:lnTo>
                  <a:lnTo>
                    <a:pt x="377737" y="238766"/>
                  </a:lnTo>
                  <a:lnTo>
                    <a:pt x="342591" y="290401"/>
                  </a:lnTo>
                  <a:lnTo>
                    <a:pt x="314418" y="313598"/>
                  </a:lnTo>
                  <a:lnTo>
                    <a:pt x="257434" y="336419"/>
                  </a:lnTo>
                  <a:lnTo>
                    <a:pt x="210570" y="344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7523" y="758051"/>
              <a:ext cx="168457" cy="192124"/>
            </a:xfrm>
            <a:custGeom>
              <a:avLst/>
              <a:gdLst/>
              <a:ahLst/>
              <a:cxnLst/>
              <a:rect l="0" t="0" r="0" b="0"/>
              <a:pathLst>
                <a:path w="168457" h="192124">
                  <a:moveTo>
                    <a:pt x="0" y="94757"/>
                  </a:moveTo>
                  <a:lnTo>
                    <a:pt x="14654" y="153374"/>
                  </a:lnTo>
                  <a:lnTo>
                    <a:pt x="25858" y="192123"/>
                  </a:lnTo>
                  <a:lnTo>
                    <a:pt x="23971" y="187164"/>
                  </a:lnTo>
                  <a:lnTo>
                    <a:pt x="22802" y="139743"/>
                  </a:lnTo>
                  <a:lnTo>
                    <a:pt x="32623" y="87222"/>
                  </a:lnTo>
                  <a:lnTo>
                    <a:pt x="45828" y="42706"/>
                  </a:lnTo>
                  <a:lnTo>
                    <a:pt x="58973" y="24440"/>
                  </a:lnTo>
                  <a:lnTo>
                    <a:pt x="67391" y="16293"/>
                  </a:lnTo>
                  <a:lnTo>
                    <a:pt x="89223" y="7242"/>
                  </a:lnTo>
                  <a:lnTo>
                    <a:pt x="150396" y="954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39930" y="799454"/>
              <a:ext cx="214127" cy="187184"/>
            </a:xfrm>
            <a:custGeom>
              <a:avLst/>
              <a:gdLst/>
              <a:ahLst/>
              <a:cxnLst/>
              <a:rect l="0" t="0" r="0" b="0"/>
              <a:pathLst>
                <a:path w="214127" h="187184">
                  <a:moveTo>
                    <a:pt x="133976" y="42825"/>
                  </a:moveTo>
                  <a:lnTo>
                    <a:pt x="124401" y="18779"/>
                  </a:lnTo>
                  <a:lnTo>
                    <a:pt x="113733" y="4452"/>
                  </a:lnTo>
                  <a:lnTo>
                    <a:pt x="105273" y="865"/>
                  </a:lnTo>
                  <a:lnTo>
                    <a:pt x="83395" y="0"/>
                  </a:lnTo>
                  <a:lnTo>
                    <a:pt x="50359" y="6090"/>
                  </a:lnTo>
                  <a:lnTo>
                    <a:pt x="32082" y="18310"/>
                  </a:lnTo>
                  <a:lnTo>
                    <a:pt x="17330" y="35439"/>
                  </a:lnTo>
                  <a:lnTo>
                    <a:pt x="6874" y="54750"/>
                  </a:lnTo>
                  <a:lnTo>
                    <a:pt x="0" y="90942"/>
                  </a:lnTo>
                  <a:lnTo>
                    <a:pt x="3553" y="131302"/>
                  </a:lnTo>
                  <a:lnTo>
                    <a:pt x="12059" y="152728"/>
                  </a:lnTo>
                  <a:lnTo>
                    <a:pt x="17603" y="161717"/>
                  </a:lnTo>
                  <a:lnTo>
                    <a:pt x="33122" y="174825"/>
                  </a:lnTo>
                  <a:lnTo>
                    <a:pt x="42174" y="179958"/>
                  </a:lnTo>
                  <a:lnTo>
                    <a:pt x="82859" y="187183"/>
                  </a:lnTo>
                  <a:lnTo>
                    <a:pt x="108918" y="182633"/>
                  </a:lnTo>
                  <a:lnTo>
                    <a:pt x="163865" y="161365"/>
                  </a:lnTo>
                  <a:lnTo>
                    <a:pt x="188586" y="142159"/>
                  </a:lnTo>
                  <a:lnTo>
                    <a:pt x="203481" y="124408"/>
                  </a:lnTo>
                  <a:lnTo>
                    <a:pt x="211660" y="101701"/>
                  </a:lnTo>
                  <a:lnTo>
                    <a:pt x="214126" y="77181"/>
                  </a:lnTo>
                  <a:lnTo>
                    <a:pt x="211322" y="54585"/>
                  </a:lnTo>
                  <a:lnTo>
                    <a:pt x="199938" y="35964"/>
                  </a:lnTo>
                  <a:lnTo>
                    <a:pt x="180037" y="18565"/>
                  </a:lnTo>
                  <a:lnTo>
                    <a:pt x="165562" y="11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21305" y="768156"/>
              <a:ext cx="171729" cy="433362"/>
            </a:xfrm>
            <a:custGeom>
              <a:avLst/>
              <a:gdLst/>
              <a:ahLst/>
              <a:cxnLst/>
              <a:rect l="0" t="0" r="0" b="0"/>
              <a:pathLst>
                <a:path w="171729" h="433362">
                  <a:moveTo>
                    <a:pt x="0" y="147823"/>
                  </a:moveTo>
                  <a:lnTo>
                    <a:pt x="14654" y="206440"/>
                  </a:lnTo>
                  <a:lnTo>
                    <a:pt x="28198" y="259444"/>
                  </a:lnTo>
                  <a:lnTo>
                    <a:pt x="40051" y="321316"/>
                  </a:lnTo>
                  <a:lnTo>
                    <a:pt x="50176" y="381846"/>
                  </a:lnTo>
                  <a:lnTo>
                    <a:pt x="58384" y="433361"/>
                  </a:lnTo>
                  <a:lnTo>
                    <a:pt x="49962" y="370061"/>
                  </a:lnTo>
                  <a:lnTo>
                    <a:pt x="38075" y="315854"/>
                  </a:lnTo>
                  <a:lnTo>
                    <a:pt x="27919" y="265980"/>
                  </a:lnTo>
                  <a:lnTo>
                    <a:pt x="23090" y="214158"/>
                  </a:lnTo>
                  <a:lnTo>
                    <a:pt x="14223" y="151481"/>
                  </a:lnTo>
                  <a:lnTo>
                    <a:pt x="11623" y="102373"/>
                  </a:lnTo>
                  <a:lnTo>
                    <a:pt x="13864" y="43265"/>
                  </a:lnTo>
                  <a:lnTo>
                    <a:pt x="16262" y="28985"/>
                  </a:lnTo>
                  <a:lnTo>
                    <a:pt x="21370" y="18295"/>
                  </a:lnTo>
                  <a:lnTo>
                    <a:pt x="36404" y="3297"/>
                  </a:lnTo>
                  <a:lnTo>
                    <a:pt x="46496" y="0"/>
                  </a:lnTo>
                  <a:lnTo>
                    <a:pt x="81887" y="948"/>
                  </a:lnTo>
                  <a:lnTo>
                    <a:pt x="104245" y="5726"/>
                  </a:lnTo>
                  <a:lnTo>
                    <a:pt x="122760" y="17988"/>
                  </a:lnTo>
                  <a:lnTo>
                    <a:pt x="159796" y="57286"/>
                  </a:lnTo>
                  <a:lnTo>
                    <a:pt x="169676" y="75999"/>
                  </a:lnTo>
                  <a:lnTo>
                    <a:pt x="171728" y="96014"/>
                  </a:lnTo>
                  <a:lnTo>
                    <a:pt x="167571" y="116608"/>
                  </a:lnTo>
                  <a:lnTo>
                    <a:pt x="152076" y="146763"/>
                  </a:lnTo>
                  <a:lnTo>
                    <a:pt x="139339" y="163339"/>
                  </a:lnTo>
                  <a:lnTo>
                    <a:pt x="113425" y="180236"/>
                  </a:lnTo>
                  <a:lnTo>
                    <a:pt x="52643" y="1899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431875" y="766358"/>
              <a:ext cx="136483" cy="198701"/>
            </a:xfrm>
            <a:custGeom>
              <a:avLst/>
              <a:gdLst/>
              <a:ahLst/>
              <a:cxnLst/>
              <a:rect l="0" t="0" r="0" b="0"/>
              <a:pathLst>
                <a:path w="136483" h="198701">
                  <a:moveTo>
                    <a:pt x="0" y="75921"/>
                  </a:moveTo>
                  <a:lnTo>
                    <a:pt x="58617" y="66856"/>
                  </a:lnTo>
                  <a:lnTo>
                    <a:pt x="110451" y="63342"/>
                  </a:lnTo>
                  <a:lnTo>
                    <a:pt x="129418" y="54343"/>
                  </a:lnTo>
                  <a:lnTo>
                    <a:pt x="134242" y="46328"/>
                  </a:lnTo>
                  <a:lnTo>
                    <a:pt x="136482" y="24944"/>
                  </a:lnTo>
                  <a:lnTo>
                    <a:pt x="133102" y="16200"/>
                  </a:lnTo>
                  <a:lnTo>
                    <a:pt x="119988" y="3365"/>
                  </a:lnTo>
                  <a:lnTo>
                    <a:pt x="99342" y="0"/>
                  </a:lnTo>
                  <a:lnTo>
                    <a:pt x="76907" y="3574"/>
                  </a:lnTo>
                  <a:lnTo>
                    <a:pt x="51123" y="18740"/>
                  </a:lnTo>
                  <a:lnTo>
                    <a:pt x="35980" y="31400"/>
                  </a:lnTo>
                  <a:lnTo>
                    <a:pt x="19889" y="57271"/>
                  </a:lnTo>
                  <a:lnTo>
                    <a:pt x="5142" y="99793"/>
                  </a:lnTo>
                  <a:lnTo>
                    <a:pt x="2285" y="129425"/>
                  </a:lnTo>
                  <a:lnTo>
                    <a:pt x="7255" y="155853"/>
                  </a:lnTo>
                  <a:lnTo>
                    <a:pt x="11856" y="167813"/>
                  </a:lnTo>
                  <a:lnTo>
                    <a:pt x="26326" y="184223"/>
                  </a:lnTo>
                  <a:lnTo>
                    <a:pt x="35098" y="190236"/>
                  </a:lnTo>
                  <a:lnTo>
                    <a:pt x="69801" y="198700"/>
                  </a:lnTo>
                  <a:lnTo>
                    <a:pt x="93024" y="194440"/>
                  </a:lnTo>
                  <a:lnTo>
                    <a:pt x="126342" y="1812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615799" y="758051"/>
              <a:ext cx="131932" cy="203660"/>
            </a:xfrm>
            <a:custGeom>
              <a:avLst/>
              <a:gdLst/>
              <a:ahLst/>
              <a:cxnLst/>
              <a:rect l="0" t="0" r="0" b="0"/>
              <a:pathLst>
                <a:path w="131932" h="203660">
                  <a:moveTo>
                    <a:pt x="5589" y="94757"/>
                  </a:moveTo>
                  <a:lnTo>
                    <a:pt x="0" y="111524"/>
                  </a:lnTo>
                  <a:lnTo>
                    <a:pt x="3495" y="129115"/>
                  </a:lnTo>
                  <a:lnTo>
                    <a:pt x="26462" y="189757"/>
                  </a:lnTo>
                  <a:lnTo>
                    <a:pt x="31244" y="203659"/>
                  </a:lnTo>
                  <a:lnTo>
                    <a:pt x="12240" y="146308"/>
                  </a:lnTo>
                  <a:lnTo>
                    <a:pt x="7560" y="109901"/>
                  </a:lnTo>
                  <a:lnTo>
                    <a:pt x="11762" y="75068"/>
                  </a:lnTo>
                  <a:lnTo>
                    <a:pt x="26005" y="42520"/>
                  </a:lnTo>
                  <a:lnTo>
                    <a:pt x="41569" y="27477"/>
                  </a:lnTo>
                  <a:lnTo>
                    <a:pt x="73182" y="12431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13096" y="526424"/>
              <a:ext cx="24836" cy="431670"/>
            </a:xfrm>
            <a:custGeom>
              <a:avLst/>
              <a:gdLst/>
              <a:ahLst/>
              <a:cxnLst/>
              <a:rect l="0" t="0" r="0" b="0"/>
              <a:pathLst>
                <a:path w="24836" h="431670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50440"/>
                  </a:lnTo>
                  <a:lnTo>
                    <a:pt x="13527" y="200293"/>
                  </a:lnTo>
                  <a:lnTo>
                    <a:pt x="17281" y="255878"/>
                  </a:lnTo>
                  <a:lnTo>
                    <a:pt x="18393" y="311213"/>
                  </a:lnTo>
                  <a:lnTo>
                    <a:pt x="24835" y="366671"/>
                  </a:lnTo>
                  <a:lnTo>
                    <a:pt x="20388" y="412114"/>
                  </a:lnTo>
                  <a:lnTo>
                    <a:pt x="18862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05616" y="663295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93543" y="15641"/>
                  </a:lnTo>
                  <a:lnTo>
                    <a:pt x="131081" y="28089"/>
                  </a:lnTo>
                  <a:lnTo>
                    <a:pt x="68267" y="36484"/>
                  </a:lnTo>
                  <a:lnTo>
                    <a:pt x="12225" y="413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84297" y="800165"/>
              <a:ext cx="5590" cy="147400"/>
            </a:xfrm>
            <a:custGeom>
              <a:avLst/>
              <a:gdLst/>
              <a:ahLst/>
              <a:cxnLst/>
              <a:rect l="0" t="0" r="0" b="0"/>
              <a:pathLst>
                <a:path w="5590" h="147400">
                  <a:moveTo>
                    <a:pt x="5589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5131" y="119970"/>
                  </a:lnTo>
                  <a:lnTo>
                    <a:pt x="5589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89886" y="67382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63585" y="720601"/>
              <a:ext cx="147400" cy="195379"/>
            </a:xfrm>
            <a:custGeom>
              <a:avLst/>
              <a:gdLst/>
              <a:ahLst/>
              <a:cxnLst/>
              <a:rect l="0" t="0" r="0" b="0"/>
              <a:pathLst>
                <a:path w="147400" h="195379">
                  <a:moveTo>
                    <a:pt x="0" y="58507"/>
                  </a:moveTo>
                  <a:lnTo>
                    <a:pt x="16768" y="69686"/>
                  </a:lnTo>
                  <a:lnTo>
                    <a:pt x="55141" y="76637"/>
                  </a:lnTo>
                  <a:lnTo>
                    <a:pt x="97966" y="73108"/>
                  </a:lnTo>
                  <a:lnTo>
                    <a:pt x="134702" y="59064"/>
                  </a:lnTo>
                  <a:lnTo>
                    <a:pt x="141274" y="50690"/>
                  </a:lnTo>
                  <a:lnTo>
                    <a:pt x="145457" y="28906"/>
                  </a:lnTo>
                  <a:lnTo>
                    <a:pt x="142595" y="20056"/>
                  </a:lnTo>
                  <a:lnTo>
                    <a:pt x="137177" y="12986"/>
                  </a:lnTo>
                  <a:lnTo>
                    <a:pt x="130056" y="7103"/>
                  </a:lnTo>
                  <a:lnTo>
                    <a:pt x="106546" y="566"/>
                  </a:lnTo>
                  <a:lnTo>
                    <a:pt x="78939" y="0"/>
                  </a:lnTo>
                  <a:lnTo>
                    <a:pt x="54971" y="7548"/>
                  </a:lnTo>
                  <a:lnTo>
                    <a:pt x="38860" y="21821"/>
                  </a:lnTo>
                  <a:lnTo>
                    <a:pt x="32925" y="30540"/>
                  </a:lnTo>
                  <a:lnTo>
                    <a:pt x="24574" y="65169"/>
                  </a:lnTo>
                  <a:lnTo>
                    <a:pt x="22099" y="110654"/>
                  </a:lnTo>
                  <a:lnTo>
                    <a:pt x="27759" y="134716"/>
                  </a:lnTo>
                  <a:lnTo>
                    <a:pt x="44100" y="161416"/>
                  </a:lnTo>
                  <a:lnTo>
                    <a:pt x="58205" y="175604"/>
                  </a:lnTo>
                  <a:lnTo>
                    <a:pt x="76172" y="185810"/>
                  </a:lnTo>
                  <a:lnTo>
                    <a:pt x="128762" y="194118"/>
                  </a:lnTo>
                  <a:lnTo>
                    <a:pt x="147399" y="19537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295212" y="699820"/>
              <a:ext cx="201738" cy="235371"/>
            </a:xfrm>
            <a:custGeom>
              <a:avLst/>
              <a:gdLst/>
              <a:ahLst/>
              <a:cxnLst/>
              <a:rect l="0" t="0" r="0" b="0"/>
              <a:pathLst>
                <a:path w="201738" h="235371">
                  <a:moveTo>
                    <a:pt x="136870" y="5589"/>
                  </a:moveTo>
                  <a:lnTo>
                    <a:pt x="120103" y="0"/>
                  </a:lnTo>
                  <a:lnTo>
                    <a:pt x="102512" y="375"/>
                  </a:lnTo>
                  <a:lnTo>
                    <a:pt x="84166" y="5611"/>
                  </a:lnTo>
                  <a:lnTo>
                    <a:pt x="46077" y="34592"/>
                  </a:lnTo>
                  <a:lnTo>
                    <a:pt x="42417" y="42472"/>
                  </a:lnTo>
                  <a:lnTo>
                    <a:pt x="41469" y="60586"/>
                  </a:lnTo>
                  <a:lnTo>
                    <a:pt x="45193" y="67990"/>
                  </a:lnTo>
                  <a:lnTo>
                    <a:pt x="58691" y="79336"/>
                  </a:lnTo>
                  <a:lnTo>
                    <a:pt x="114415" y="94676"/>
                  </a:lnTo>
                  <a:lnTo>
                    <a:pt x="175742" y="124024"/>
                  </a:lnTo>
                  <a:lnTo>
                    <a:pt x="183842" y="130169"/>
                  </a:lnTo>
                  <a:lnTo>
                    <a:pt x="195961" y="149475"/>
                  </a:lnTo>
                  <a:lnTo>
                    <a:pt x="200831" y="161175"/>
                  </a:lnTo>
                  <a:lnTo>
                    <a:pt x="201737" y="171314"/>
                  </a:lnTo>
                  <a:lnTo>
                    <a:pt x="196506" y="188819"/>
                  </a:lnTo>
                  <a:lnTo>
                    <a:pt x="180407" y="211828"/>
                  </a:lnTo>
                  <a:lnTo>
                    <a:pt x="155229" y="227874"/>
                  </a:lnTo>
                  <a:lnTo>
                    <a:pt x="106875" y="235370"/>
                  </a:lnTo>
                  <a:lnTo>
                    <a:pt x="55383" y="233732"/>
                  </a:lnTo>
                  <a:lnTo>
                    <a:pt x="0" y="216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13961" y="743610"/>
              <a:ext cx="198402" cy="206974"/>
            </a:xfrm>
            <a:custGeom>
              <a:avLst/>
              <a:gdLst/>
              <a:ahLst/>
              <a:cxnLst/>
              <a:rect l="0" t="0" r="0" b="0"/>
              <a:pathLst>
                <a:path w="198402" h="206974">
                  <a:moveTo>
                    <a:pt x="112961" y="24970"/>
                  </a:moveTo>
                  <a:lnTo>
                    <a:pt x="94980" y="9329"/>
                  </a:lnTo>
                  <a:lnTo>
                    <a:pt x="78064" y="1251"/>
                  </a:lnTo>
                  <a:lnTo>
                    <a:pt x="58847" y="0"/>
                  </a:lnTo>
                  <a:lnTo>
                    <a:pt x="48809" y="1304"/>
                  </a:lnTo>
                  <a:lnTo>
                    <a:pt x="31417" y="12112"/>
                  </a:lnTo>
                  <a:lnTo>
                    <a:pt x="17058" y="28614"/>
                  </a:lnTo>
                  <a:lnTo>
                    <a:pt x="6776" y="47646"/>
                  </a:lnTo>
                  <a:lnTo>
                    <a:pt x="0" y="83681"/>
                  </a:lnTo>
                  <a:lnTo>
                    <a:pt x="6117" y="136610"/>
                  </a:lnTo>
                  <a:lnTo>
                    <a:pt x="12052" y="159985"/>
                  </a:lnTo>
                  <a:lnTo>
                    <a:pt x="24829" y="178953"/>
                  </a:lnTo>
                  <a:lnTo>
                    <a:pt x="42206" y="194013"/>
                  </a:lnTo>
                  <a:lnTo>
                    <a:pt x="61627" y="204605"/>
                  </a:lnTo>
                  <a:lnTo>
                    <a:pt x="85076" y="206973"/>
                  </a:lnTo>
                  <a:lnTo>
                    <a:pt x="132669" y="198961"/>
                  </a:lnTo>
                  <a:lnTo>
                    <a:pt x="159615" y="183888"/>
                  </a:lnTo>
                  <a:lnTo>
                    <a:pt x="182416" y="164603"/>
                  </a:lnTo>
                  <a:lnTo>
                    <a:pt x="198401" y="132893"/>
                  </a:lnTo>
                  <a:lnTo>
                    <a:pt x="197338" y="107251"/>
                  </a:lnTo>
                  <a:lnTo>
                    <a:pt x="183585" y="69626"/>
                  </a:lnTo>
                  <a:lnTo>
                    <a:pt x="171256" y="50666"/>
                  </a:lnTo>
                  <a:lnTo>
                    <a:pt x="144547" y="354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017387" y="530060"/>
              <a:ext cx="130634" cy="406977"/>
            </a:xfrm>
            <a:custGeom>
              <a:avLst/>
              <a:gdLst/>
              <a:ahLst/>
              <a:cxnLst/>
              <a:rect l="0" t="0" r="0" b="0"/>
              <a:pathLst>
                <a:path w="130634" h="406977">
                  <a:moveTo>
                    <a:pt x="67462" y="406976"/>
                  </a:moveTo>
                  <a:lnTo>
                    <a:pt x="60227" y="379420"/>
                  </a:lnTo>
                  <a:lnTo>
                    <a:pt x="54465" y="323197"/>
                  </a:lnTo>
                  <a:lnTo>
                    <a:pt x="42408" y="266685"/>
                  </a:lnTo>
                  <a:lnTo>
                    <a:pt x="28762" y="210461"/>
                  </a:lnTo>
                  <a:lnTo>
                    <a:pt x="14801" y="148056"/>
                  </a:lnTo>
                  <a:lnTo>
                    <a:pt x="4286" y="92393"/>
                  </a:lnTo>
                  <a:lnTo>
                    <a:pt x="0" y="45094"/>
                  </a:lnTo>
                  <a:lnTo>
                    <a:pt x="1431" y="32361"/>
                  </a:lnTo>
                  <a:lnTo>
                    <a:pt x="5894" y="22701"/>
                  </a:lnTo>
                  <a:lnTo>
                    <a:pt x="20211" y="8850"/>
                  </a:lnTo>
                  <a:lnTo>
                    <a:pt x="41392" y="1913"/>
                  </a:lnTo>
                  <a:lnTo>
                    <a:pt x="65234" y="0"/>
                  </a:lnTo>
                  <a:lnTo>
                    <a:pt x="87529" y="3050"/>
                  </a:lnTo>
                  <a:lnTo>
                    <a:pt x="106017" y="11424"/>
                  </a:lnTo>
                  <a:lnTo>
                    <a:pt x="130633" y="279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21679" y="736994"/>
              <a:ext cx="105285" cy="10530"/>
            </a:xfrm>
            <a:custGeom>
              <a:avLst/>
              <a:gdLst/>
              <a:ahLst/>
              <a:cxnLst/>
              <a:rect l="0" t="0" r="0" b="0"/>
              <a:pathLst>
                <a:path w="105285" h="10530">
                  <a:moveTo>
                    <a:pt x="105284" y="0"/>
                  </a:moveTo>
                  <a:lnTo>
                    <a:pt x="67807" y="8334"/>
                  </a:lnTo>
                  <a:lnTo>
                    <a:pt x="32959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42818" y="485556"/>
              <a:ext cx="221100" cy="504123"/>
            </a:xfrm>
            <a:custGeom>
              <a:avLst/>
              <a:gdLst/>
              <a:ahLst/>
              <a:cxnLst/>
              <a:rect l="0" t="0" r="0" b="0"/>
              <a:pathLst>
                <a:path w="221100" h="504123">
                  <a:moveTo>
                    <a:pt x="0" y="483065"/>
                  </a:moveTo>
                  <a:lnTo>
                    <a:pt x="3120" y="428921"/>
                  </a:lnTo>
                  <a:lnTo>
                    <a:pt x="8334" y="381625"/>
                  </a:lnTo>
                  <a:lnTo>
                    <a:pt x="6759" y="320038"/>
                  </a:lnTo>
                  <a:lnTo>
                    <a:pt x="3004" y="274908"/>
                  </a:lnTo>
                  <a:lnTo>
                    <a:pt x="1335" y="231454"/>
                  </a:lnTo>
                  <a:lnTo>
                    <a:pt x="396" y="173117"/>
                  </a:lnTo>
                  <a:lnTo>
                    <a:pt x="117" y="124377"/>
                  </a:lnTo>
                  <a:lnTo>
                    <a:pt x="3588" y="117598"/>
                  </a:lnTo>
                  <a:lnTo>
                    <a:pt x="9411" y="116588"/>
                  </a:lnTo>
                  <a:lnTo>
                    <a:pt x="16802" y="119424"/>
                  </a:lnTo>
                  <a:lnTo>
                    <a:pt x="28135" y="131934"/>
                  </a:lnTo>
                  <a:lnTo>
                    <a:pt x="50531" y="162972"/>
                  </a:lnTo>
                  <a:lnTo>
                    <a:pt x="70032" y="171176"/>
                  </a:lnTo>
                  <a:lnTo>
                    <a:pt x="81783" y="173363"/>
                  </a:lnTo>
                  <a:lnTo>
                    <a:pt x="91956" y="172482"/>
                  </a:lnTo>
                  <a:lnTo>
                    <a:pt x="109500" y="165264"/>
                  </a:lnTo>
                  <a:lnTo>
                    <a:pt x="121976" y="151137"/>
                  </a:lnTo>
                  <a:lnTo>
                    <a:pt x="149380" y="102139"/>
                  </a:lnTo>
                  <a:lnTo>
                    <a:pt x="159359" y="50328"/>
                  </a:lnTo>
                  <a:lnTo>
                    <a:pt x="172248" y="623"/>
                  </a:lnTo>
                  <a:lnTo>
                    <a:pt x="174494" y="0"/>
                  </a:lnTo>
                  <a:lnTo>
                    <a:pt x="185826" y="62742"/>
                  </a:lnTo>
                  <a:lnTo>
                    <a:pt x="188785" y="124781"/>
                  </a:lnTo>
                  <a:lnTo>
                    <a:pt x="192417" y="178815"/>
                  </a:lnTo>
                  <a:lnTo>
                    <a:pt x="197783" y="229530"/>
                  </a:lnTo>
                  <a:lnTo>
                    <a:pt x="199372" y="290181"/>
                  </a:lnTo>
                  <a:lnTo>
                    <a:pt x="202963" y="345196"/>
                  </a:lnTo>
                  <a:lnTo>
                    <a:pt x="208316" y="398541"/>
                  </a:lnTo>
                  <a:lnTo>
                    <a:pt x="215714" y="457790"/>
                  </a:lnTo>
                  <a:lnTo>
                    <a:pt x="221099" y="5041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718023" y="800165"/>
              <a:ext cx="135408" cy="173741"/>
            </a:xfrm>
            <a:custGeom>
              <a:avLst/>
              <a:gdLst/>
              <a:ahLst/>
              <a:cxnLst/>
              <a:rect l="0" t="0" r="0" b="0"/>
              <a:pathLst>
                <a:path w="135408" h="173741">
                  <a:moveTo>
                    <a:pt x="9065" y="0"/>
                  </a:moveTo>
                  <a:lnTo>
                    <a:pt x="0" y="58617"/>
                  </a:lnTo>
                  <a:lnTo>
                    <a:pt x="10181" y="118334"/>
                  </a:lnTo>
                  <a:lnTo>
                    <a:pt x="17750" y="142670"/>
                  </a:lnTo>
                  <a:lnTo>
                    <a:pt x="28913" y="161285"/>
                  </a:lnTo>
                  <a:lnTo>
                    <a:pt x="37504" y="167185"/>
                  </a:lnTo>
                  <a:lnTo>
                    <a:pt x="59529" y="173740"/>
                  </a:lnTo>
                  <a:lnTo>
                    <a:pt x="69614" y="171979"/>
                  </a:lnTo>
                  <a:lnTo>
                    <a:pt x="87058" y="160663"/>
                  </a:lnTo>
                  <a:lnTo>
                    <a:pt x="110033" y="134562"/>
                  </a:lnTo>
                  <a:lnTo>
                    <a:pt x="118280" y="111668"/>
                  </a:lnTo>
                  <a:lnTo>
                    <a:pt x="131245" y="52313"/>
                  </a:lnTo>
                  <a:lnTo>
                    <a:pt x="1354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16601" y="547481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0" y="0"/>
                  </a:moveTo>
                  <a:lnTo>
                    <a:pt x="0" y="60384"/>
                  </a:lnTo>
                  <a:lnTo>
                    <a:pt x="0" y="121227"/>
                  </a:lnTo>
                  <a:lnTo>
                    <a:pt x="1169" y="166183"/>
                  </a:lnTo>
                  <a:lnTo>
                    <a:pt x="6066" y="227444"/>
                  </a:lnTo>
                  <a:lnTo>
                    <a:pt x="4664" y="281364"/>
                  </a:lnTo>
                  <a:lnTo>
                    <a:pt x="9370" y="331399"/>
                  </a:lnTo>
                  <a:lnTo>
                    <a:pt x="10376" y="394042"/>
                  </a:lnTo>
                  <a:lnTo>
                    <a:pt x="10528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074528" y="568538"/>
              <a:ext cx="10530" cy="389556"/>
            </a:xfrm>
            <a:custGeom>
              <a:avLst/>
              <a:gdLst/>
              <a:ahLst/>
              <a:cxnLst/>
              <a:rect l="0" t="0" r="0" b="0"/>
              <a:pathLst>
                <a:path w="10530" h="389556">
                  <a:moveTo>
                    <a:pt x="0" y="0"/>
                  </a:moveTo>
                  <a:lnTo>
                    <a:pt x="0" y="60384"/>
                  </a:lnTo>
                  <a:lnTo>
                    <a:pt x="0" y="111868"/>
                  </a:lnTo>
                  <a:lnTo>
                    <a:pt x="3120" y="162998"/>
                  </a:lnTo>
                  <a:lnTo>
                    <a:pt x="8334" y="222601"/>
                  </a:lnTo>
                  <a:lnTo>
                    <a:pt x="9878" y="281595"/>
                  </a:lnTo>
                  <a:lnTo>
                    <a:pt x="10336" y="333000"/>
                  </a:lnTo>
                  <a:lnTo>
                    <a:pt x="10529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011357" y="684352"/>
              <a:ext cx="168457" cy="73700"/>
            </a:xfrm>
            <a:custGeom>
              <a:avLst/>
              <a:gdLst/>
              <a:ahLst/>
              <a:cxnLst/>
              <a:rect l="0" t="0" r="0" b="0"/>
              <a:pathLst>
                <a:path w="168457" h="73700">
                  <a:moveTo>
                    <a:pt x="168456" y="0"/>
                  </a:moveTo>
                  <a:lnTo>
                    <a:pt x="133558" y="29308"/>
                  </a:lnTo>
                  <a:lnTo>
                    <a:pt x="73409" y="55644"/>
                  </a:lnTo>
                  <a:lnTo>
                    <a:pt x="18925" y="70513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34651" y="852808"/>
              <a:ext cx="8334" cy="136871"/>
            </a:xfrm>
            <a:custGeom>
              <a:avLst/>
              <a:gdLst/>
              <a:ahLst/>
              <a:cxnLst/>
              <a:rect l="0" t="0" r="0" b="0"/>
              <a:pathLst>
                <a:path w="8334" h="136871">
                  <a:moveTo>
                    <a:pt x="8333" y="0"/>
                  </a:moveTo>
                  <a:lnTo>
                    <a:pt x="0" y="37478"/>
                  </a:lnTo>
                  <a:lnTo>
                    <a:pt x="1574" y="75445"/>
                  </a:lnTo>
                  <a:lnTo>
                    <a:pt x="8333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32455" y="70540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37741" y="736760"/>
              <a:ext cx="112742" cy="400731"/>
            </a:xfrm>
            <a:custGeom>
              <a:avLst/>
              <a:gdLst/>
              <a:ahLst/>
              <a:cxnLst/>
              <a:rect l="0" t="0" r="0" b="0"/>
              <a:pathLst>
                <a:path w="112742" h="400731">
                  <a:moveTo>
                    <a:pt x="0" y="168690"/>
                  </a:moveTo>
                  <a:lnTo>
                    <a:pt x="3119" y="211382"/>
                  </a:lnTo>
                  <a:lnTo>
                    <a:pt x="16788" y="274268"/>
                  </a:lnTo>
                  <a:lnTo>
                    <a:pt x="20962" y="327484"/>
                  </a:lnTo>
                  <a:lnTo>
                    <a:pt x="32260" y="385454"/>
                  </a:lnTo>
                  <a:lnTo>
                    <a:pt x="36564" y="400730"/>
                  </a:lnTo>
                  <a:lnTo>
                    <a:pt x="28860" y="338236"/>
                  </a:lnTo>
                  <a:lnTo>
                    <a:pt x="22598" y="284069"/>
                  </a:lnTo>
                  <a:lnTo>
                    <a:pt x="12955" y="231515"/>
                  </a:lnTo>
                  <a:lnTo>
                    <a:pt x="2906" y="170355"/>
                  </a:lnTo>
                  <a:lnTo>
                    <a:pt x="574" y="107278"/>
                  </a:lnTo>
                  <a:lnTo>
                    <a:pt x="2452" y="48068"/>
                  </a:lnTo>
                  <a:lnTo>
                    <a:pt x="11228" y="23834"/>
                  </a:lnTo>
                  <a:lnTo>
                    <a:pt x="26047" y="7603"/>
                  </a:lnTo>
                  <a:lnTo>
                    <a:pt x="34912" y="1637"/>
                  </a:lnTo>
                  <a:lnTo>
                    <a:pt x="44332" y="0"/>
                  </a:lnTo>
                  <a:lnTo>
                    <a:pt x="64156" y="4420"/>
                  </a:lnTo>
                  <a:lnTo>
                    <a:pt x="89459" y="20062"/>
                  </a:lnTo>
                  <a:lnTo>
                    <a:pt x="101370" y="35953"/>
                  </a:lnTo>
                  <a:lnTo>
                    <a:pt x="109394" y="55883"/>
                  </a:lnTo>
                  <a:lnTo>
                    <a:pt x="112741" y="94582"/>
                  </a:lnTo>
                  <a:lnTo>
                    <a:pt x="105674" y="139063"/>
                  </a:lnTo>
                  <a:lnTo>
                    <a:pt x="95319" y="159812"/>
                  </a:lnTo>
                  <a:lnTo>
                    <a:pt x="86943" y="166281"/>
                  </a:lnTo>
                  <a:lnTo>
                    <a:pt x="65157" y="173469"/>
                  </a:lnTo>
                  <a:lnTo>
                    <a:pt x="49236" y="173544"/>
                  </a:lnTo>
                  <a:lnTo>
                    <a:pt x="31585" y="1686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06197" y="558010"/>
              <a:ext cx="26826" cy="357970"/>
            </a:xfrm>
            <a:custGeom>
              <a:avLst/>
              <a:gdLst/>
              <a:ahLst/>
              <a:cxnLst/>
              <a:rect l="0" t="0" r="0" b="0"/>
              <a:pathLst>
                <a:path w="26826" h="357970">
                  <a:moveTo>
                    <a:pt x="0" y="0"/>
                  </a:moveTo>
                  <a:lnTo>
                    <a:pt x="7235" y="50433"/>
                  </a:lnTo>
                  <a:lnTo>
                    <a:pt x="9552" y="105410"/>
                  </a:lnTo>
                  <a:lnTo>
                    <a:pt x="13455" y="163975"/>
                  </a:lnTo>
                  <a:lnTo>
                    <a:pt x="19555" y="226452"/>
                  </a:lnTo>
                  <a:lnTo>
                    <a:pt x="26825" y="288403"/>
                  </a:lnTo>
                  <a:lnTo>
                    <a:pt x="22542" y="332529"/>
                  </a:lnTo>
                  <a:lnTo>
                    <a:pt x="21056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603148" y="800165"/>
              <a:ext cx="8335" cy="126343"/>
            </a:xfrm>
            <a:custGeom>
              <a:avLst/>
              <a:gdLst/>
              <a:ahLst/>
              <a:cxnLst/>
              <a:rect l="0" t="0" r="0" b="0"/>
              <a:pathLst>
                <a:path w="8335" h="126343">
                  <a:moveTo>
                    <a:pt x="8334" y="0"/>
                  </a:moveTo>
                  <a:lnTo>
                    <a:pt x="0" y="37478"/>
                  </a:lnTo>
                  <a:lnTo>
                    <a:pt x="1575" y="75446"/>
                  </a:lnTo>
                  <a:lnTo>
                    <a:pt x="8334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00953" y="663295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08775" y="733732"/>
              <a:ext cx="123806" cy="188681"/>
            </a:xfrm>
            <a:custGeom>
              <a:avLst/>
              <a:gdLst/>
              <a:ahLst/>
              <a:cxnLst/>
              <a:rect l="0" t="0" r="0" b="0"/>
              <a:pathLst>
                <a:path w="123806" h="188681">
                  <a:moveTo>
                    <a:pt x="102748" y="34848"/>
                  </a:moveTo>
                  <a:lnTo>
                    <a:pt x="97159" y="18080"/>
                  </a:lnTo>
                  <a:lnTo>
                    <a:pt x="85056" y="6729"/>
                  </a:lnTo>
                  <a:lnTo>
                    <a:pt x="76915" y="2064"/>
                  </a:lnTo>
                  <a:lnTo>
                    <a:pt x="55392" y="0"/>
                  </a:lnTo>
                  <a:lnTo>
                    <a:pt x="43102" y="1087"/>
                  </a:lnTo>
                  <a:lnTo>
                    <a:pt x="33738" y="5322"/>
                  </a:lnTo>
                  <a:lnTo>
                    <a:pt x="20214" y="19386"/>
                  </a:lnTo>
                  <a:lnTo>
                    <a:pt x="6024" y="52623"/>
                  </a:lnTo>
                  <a:lnTo>
                    <a:pt x="0" y="92107"/>
                  </a:lnTo>
                  <a:lnTo>
                    <a:pt x="3804" y="127853"/>
                  </a:lnTo>
                  <a:lnTo>
                    <a:pt x="15489" y="146763"/>
                  </a:lnTo>
                  <a:lnTo>
                    <a:pt x="45997" y="177967"/>
                  </a:lnTo>
                  <a:lnTo>
                    <a:pt x="66607" y="186194"/>
                  </a:lnTo>
                  <a:lnTo>
                    <a:pt x="89025" y="188680"/>
                  </a:lnTo>
                  <a:lnTo>
                    <a:pt x="123805" y="1822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19562" y="784800"/>
              <a:ext cx="165703" cy="151534"/>
            </a:xfrm>
            <a:custGeom>
              <a:avLst/>
              <a:gdLst/>
              <a:ahLst/>
              <a:cxnLst/>
              <a:rect l="0" t="0" r="0" b="0"/>
              <a:pathLst>
                <a:path w="165703" h="151534">
                  <a:moveTo>
                    <a:pt x="113059" y="57479"/>
                  </a:moveTo>
                  <a:lnTo>
                    <a:pt x="98405" y="13517"/>
                  </a:lnTo>
                  <a:lnTo>
                    <a:pt x="91592" y="7114"/>
                  </a:lnTo>
                  <a:lnTo>
                    <a:pt x="71543" y="0"/>
                  </a:lnTo>
                  <a:lnTo>
                    <a:pt x="61985" y="442"/>
                  </a:lnTo>
                  <a:lnTo>
                    <a:pt x="45126" y="7173"/>
                  </a:lnTo>
                  <a:lnTo>
                    <a:pt x="22481" y="29706"/>
                  </a:lnTo>
                  <a:lnTo>
                    <a:pt x="6543" y="58609"/>
                  </a:lnTo>
                  <a:lnTo>
                    <a:pt x="0" y="94989"/>
                  </a:lnTo>
                  <a:lnTo>
                    <a:pt x="4709" y="118604"/>
                  </a:lnTo>
                  <a:lnTo>
                    <a:pt x="9241" y="129815"/>
                  </a:lnTo>
                  <a:lnTo>
                    <a:pt x="23634" y="145390"/>
                  </a:lnTo>
                  <a:lnTo>
                    <a:pt x="32386" y="151182"/>
                  </a:lnTo>
                  <a:lnTo>
                    <a:pt x="40560" y="151533"/>
                  </a:lnTo>
                  <a:lnTo>
                    <a:pt x="48349" y="148258"/>
                  </a:lnTo>
                  <a:lnTo>
                    <a:pt x="77660" y="123374"/>
                  </a:lnTo>
                  <a:lnTo>
                    <a:pt x="85628" y="103533"/>
                  </a:lnTo>
                  <a:lnTo>
                    <a:pt x="87753" y="91692"/>
                  </a:lnTo>
                  <a:lnTo>
                    <a:pt x="91509" y="87307"/>
                  </a:lnTo>
                  <a:lnTo>
                    <a:pt x="96353" y="87893"/>
                  </a:lnTo>
                  <a:lnTo>
                    <a:pt x="157381" y="127378"/>
                  </a:lnTo>
                  <a:lnTo>
                    <a:pt x="165702" y="13117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08516" y="505367"/>
              <a:ext cx="50448" cy="410613"/>
            </a:xfrm>
            <a:custGeom>
              <a:avLst/>
              <a:gdLst/>
              <a:ahLst/>
              <a:cxnLst/>
              <a:rect l="0" t="0" r="0" b="0"/>
              <a:pathLst>
                <a:path w="50448" h="410613">
                  <a:moveTo>
                    <a:pt x="8334" y="0"/>
                  </a:moveTo>
                  <a:lnTo>
                    <a:pt x="0" y="52051"/>
                  </a:lnTo>
                  <a:lnTo>
                    <a:pt x="3828" y="111537"/>
                  </a:lnTo>
                  <a:lnTo>
                    <a:pt x="8613" y="164319"/>
                  </a:lnTo>
                  <a:lnTo>
                    <a:pt x="17281" y="226143"/>
                  </a:lnTo>
                  <a:lnTo>
                    <a:pt x="30107" y="283548"/>
                  </a:lnTo>
                  <a:lnTo>
                    <a:pt x="37012" y="321880"/>
                  </a:lnTo>
                  <a:lnTo>
                    <a:pt x="46772" y="385236"/>
                  </a:lnTo>
                  <a:lnTo>
                    <a:pt x="50447" y="41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001036" y="678286"/>
              <a:ext cx="263213" cy="37652"/>
            </a:xfrm>
            <a:custGeom>
              <a:avLst/>
              <a:gdLst/>
              <a:ahLst/>
              <a:cxnLst/>
              <a:rect l="0" t="0" r="0" b="0"/>
              <a:pathLst>
                <a:path w="263213" h="37652">
                  <a:moveTo>
                    <a:pt x="263212" y="6066"/>
                  </a:moveTo>
                  <a:lnTo>
                    <a:pt x="229590" y="0"/>
                  </a:lnTo>
                  <a:lnTo>
                    <a:pt x="177889" y="7641"/>
                  </a:lnTo>
                  <a:lnTo>
                    <a:pt x="122616" y="14826"/>
                  </a:lnTo>
                  <a:lnTo>
                    <a:pt x="66638" y="23481"/>
                  </a:lnTo>
                  <a:lnTo>
                    <a:pt x="19879" y="29523"/>
                  </a:lnTo>
                  <a:lnTo>
                    <a:pt x="0" y="376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76240" y="821222"/>
              <a:ext cx="9067" cy="115815"/>
            </a:xfrm>
            <a:custGeom>
              <a:avLst/>
              <a:gdLst/>
              <a:ahLst/>
              <a:cxnLst/>
              <a:rect l="0" t="0" r="0" b="0"/>
              <a:pathLst>
                <a:path w="9067" h="115815">
                  <a:moveTo>
                    <a:pt x="9066" y="0"/>
                  </a:moveTo>
                  <a:lnTo>
                    <a:pt x="0" y="58617"/>
                  </a:lnTo>
                  <a:lnTo>
                    <a:pt x="9066" y="1158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52423" y="794576"/>
              <a:ext cx="119541" cy="184706"/>
            </a:xfrm>
            <a:custGeom>
              <a:avLst/>
              <a:gdLst/>
              <a:ahLst/>
              <a:cxnLst/>
              <a:rect l="0" t="0" r="0" b="0"/>
              <a:pathLst>
                <a:path w="119541" h="184706">
                  <a:moveTo>
                    <a:pt x="90810" y="5589"/>
                  </a:moveTo>
                  <a:lnTo>
                    <a:pt x="74042" y="0"/>
                  </a:lnTo>
                  <a:lnTo>
                    <a:pt x="66763" y="693"/>
                  </a:lnTo>
                  <a:lnTo>
                    <a:pt x="52437" y="7703"/>
                  </a:lnTo>
                  <a:lnTo>
                    <a:pt x="24175" y="32436"/>
                  </a:lnTo>
                  <a:lnTo>
                    <a:pt x="10112" y="50277"/>
                  </a:lnTo>
                  <a:lnTo>
                    <a:pt x="2302" y="73024"/>
                  </a:lnTo>
                  <a:lnTo>
                    <a:pt x="0" y="97561"/>
                  </a:lnTo>
                  <a:lnTo>
                    <a:pt x="2877" y="120165"/>
                  </a:lnTo>
                  <a:lnTo>
                    <a:pt x="16662" y="152622"/>
                  </a:lnTo>
                  <a:lnTo>
                    <a:pt x="41154" y="178876"/>
                  </a:lnTo>
                  <a:lnTo>
                    <a:pt x="50687" y="183115"/>
                  </a:lnTo>
                  <a:lnTo>
                    <a:pt x="70638" y="184705"/>
                  </a:lnTo>
                  <a:lnTo>
                    <a:pt x="88084" y="178393"/>
                  </a:lnTo>
                  <a:lnTo>
                    <a:pt x="96011" y="173434"/>
                  </a:lnTo>
                  <a:lnTo>
                    <a:pt x="107939" y="158566"/>
                  </a:lnTo>
                  <a:lnTo>
                    <a:pt x="112758" y="149688"/>
                  </a:lnTo>
                  <a:lnTo>
                    <a:pt x="119540" y="109247"/>
                  </a:lnTo>
                  <a:lnTo>
                    <a:pt x="111867" y="582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516933" y="768635"/>
              <a:ext cx="172690" cy="210516"/>
            </a:xfrm>
            <a:custGeom>
              <a:avLst/>
              <a:gdLst/>
              <a:ahLst/>
              <a:cxnLst/>
              <a:rect l="0" t="0" r="0" b="0"/>
              <a:pathLst>
                <a:path w="172690" h="210516">
                  <a:moveTo>
                    <a:pt x="0" y="84173"/>
                  </a:moveTo>
                  <a:lnTo>
                    <a:pt x="16788" y="139218"/>
                  </a:lnTo>
                  <a:lnTo>
                    <a:pt x="26083" y="198685"/>
                  </a:lnTo>
                  <a:lnTo>
                    <a:pt x="25577" y="202628"/>
                  </a:lnTo>
                  <a:lnTo>
                    <a:pt x="22900" y="201748"/>
                  </a:lnTo>
                  <a:lnTo>
                    <a:pt x="18776" y="197651"/>
                  </a:lnTo>
                  <a:lnTo>
                    <a:pt x="7383" y="163939"/>
                  </a:lnTo>
                  <a:lnTo>
                    <a:pt x="1458" y="101316"/>
                  </a:lnTo>
                  <a:lnTo>
                    <a:pt x="2771" y="58187"/>
                  </a:lnTo>
                  <a:lnTo>
                    <a:pt x="11370" y="34019"/>
                  </a:lnTo>
                  <a:lnTo>
                    <a:pt x="26110" y="14699"/>
                  </a:lnTo>
                  <a:lnTo>
                    <a:pt x="34954" y="6271"/>
                  </a:lnTo>
                  <a:lnTo>
                    <a:pt x="44360" y="1823"/>
                  </a:lnTo>
                  <a:lnTo>
                    <a:pt x="64169" y="0"/>
                  </a:lnTo>
                  <a:lnTo>
                    <a:pt x="84671" y="9328"/>
                  </a:lnTo>
                  <a:lnTo>
                    <a:pt x="120840" y="38323"/>
                  </a:lnTo>
                  <a:lnTo>
                    <a:pt x="143299" y="76307"/>
                  </a:lnTo>
                  <a:lnTo>
                    <a:pt x="163443" y="133138"/>
                  </a:lnTo>
                  <a:lnTo>
                    <a:pt x="172689" y="173031"/>
                  </a:lnTo>
                  <a:lnTo>
                    <a:pt x="168456" y="2105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06362" y="76858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4310" y="1021264"/>
              <a:ext cx="5180022" cy="103170"/>
            </a:xfrm>
            <a:custGeom>
              <a:avLst/>
              <a:gdLst/>
              <a:ahLst/>
              <a:cxnLst/>
              <a:rect l="0" t="0" r="0" b="0"/>
              <a:pathLst>
                <a:path w="5180022" h="103170">
                  <a:moveTo>
                    <a:pt x="5180021" y="0"/>
                  </a:moveTo>
                  <a:lnTo>
                    <a:pt x="5164380" y="26386"/>
                  </a:lnTo>
                  <a:lnTo>
                    <a:pt x="5139588" y="83312"/>
                  </a:lnTo>
                  <a:lnTo>
                    <a:pt x="5130839" y="90636"/>
                  </a:lnTo>
                  <a:lnTo>
                    <a:pt x="5108640" y="98774"/>
                  </a:lnTo>
                  <a:lnTo>
                    <a:pt x="5098508" y="98605"/>
                  </a:lnTo>
                  <a:lnTo>
                    <a:pt x="5081012" y="92177"/>
                  </a:lnTo>
                  <a:lnTo>
                    <a:pt x="5030785" y="46552"/>
                  </a:lnTo>
                  <a:lnTo>
                    <a:pt x="5007629" y="38237"/>
                  </a:lnTo>
                  <a:lnTo>
                    <a:pt x="4982910" y="35712"/>
                  </a:lnTo>
                  <a:lnTo>
                    <a:pt x="4960225" y="38489"/>
                  </a:lnTo>
                  <a:lnTo>
                    <a:pt x="4941565" y="46742"/>
                  </a:lnTo>
                  <a:lnTo>
                    <a:pt x="4894852" y="69413"/>
                  </a:lnTo>
                  <a:lnTo>
                    <a:pt x="4850341" y="80955"/>
                  </a:lnTo>
                  <a:lnTo>
                    <a:pt x="4824096" y="80433"/>
                  </a:lnTo>
                  <a:lnTo>
                    <a:pt x="4772240" y="61035"/>
                  </a:lnTo>
                  <a:lnTo>
                    <a:pt x="4717140" y="36200"/>
                  </a:lnTo>
                  <a:lnTo>
                    <a:pt x="4682952" y="26064"/>
                  </a:lnTo>
                  <a:lnTo>
                    <a:pt x="4639158" y="23710"/>
                  </a:lnTo>
                  <a:lnTo>
                    <a:pt x="4580768" y="35906"/>
                  </a:lnTo>
                  <a:lnTo>
                    <a:pt x="4527369" y="52749"/>
                  </a:lnTo>
                  <a:lnTo>
                    <a:pt x="4467392" y="67864"/>
                  </a:lnTo>
                  <a:lnTo>
                    <a:pt x="4406287" y="58431"/>
                  </a:lnTo>
                  <a:lnTo>
                    <a:pt x="4345858" y="38832"/>
                  </a:lnTo>
                  <a:lnTo>
                    <a:pt x="4291641" y="18979"/>
                  </a:lnTo>
                  <a:lnTo>
                    <a:pt x="4234702" y="12198"/>
                  </a:lnTo>
                  <a:lnTo>
                    <a:pt x="4186589" y="13363"/>
                  </a:lnTo>
                  <a:lnTo>
                    <a:pt x="4127817" y="30412"/>
                  </a:lnTo>
                  <a:lnTo>
                    <a:pt x="4071147" y="39802"/>
                  </a:lnTo>
                  <a:lnTo>
                    <a:pt x="4014893" y="41657"/>
                  </a:lnTo>
                  <a:lnTo>
                    <a:pt x="3961840" y="38904"/>
                  </a:lnTo>
                  <a:lnTo>
                    <a:pt x="3911630" y="27442"/>
                  </a:lnTo>
                  <a:lnTo>
                    <a:pt x="3855481" y="15082"/>
                  </a:lnTo>
                  <a:lnTo>
                    <a:pt x="3792397" y="11428"/>
                  </a:lnTo>
                  <a:lnTo>
                    <a:pt x="3763134" y="13268"/>
                  </a:lnTo>
                  <a:lnTo>
                    <a:pt x="3706219" y="33513"/>
                  </a:lnTo>
                  <a:lnTo>
                    <a:pt x="3644327" y="54453"/>
                  </a:lnTo>
                  <a:lnTo>
                    <a:pt x="3583012" y="68684"/>
                  </a:lnTo>
                  <a:lnTo>
                    <a:pt x="3532971" y="72213"/>
                  </a:lnTo>
                  <a:lnTo>
                    <a:pt x="3482269" y="73259"/>
                  </a:lnTo>
                  <a:lnTo>
                    <a:pt x="3419503" y="70493"/>
                  </a:lnTo>
                  <a:lnTo>
                    <a:pt x="3362304" y="59028"/>
                  </a:lnTo>
                  <a:lnTo>
                    <a:pt x="3300400" y="53904"/>
                  </a:lnTo>
                  <a:lnTo>
                    <a:pt x="3249192" y="54186"/>
                  </a:lnTo>
                  <a:lnTo>
                    <a:pt x="3185726" y="64169"/>
                  </a:lnTo>
                  <a:lnTo>
                    <a:pt x="3127523" y="77406"/>
                  </a:lnTo>
                  <a:lnTo>
                    <a:pt x="3076957" y="87796"/>
                  </a:lnTo>
                  <a:lnTo>
                    <a:pt x="3024930" y="92694"/>
                  </a:lnTo>
                  <a:lnTo>
                    <a:pt x="2972470" y="88556"/>
                  </a:lnTo>
                  <a:lnTo>
                    <a:pt x="2919881" y="85510"/>
                  </a:lnTo>
                  <a:lnTo>
                    <a:pt x="2863011" y="76076"/>
                  </a:lnTo>
                  <a:lnTo>
                    <a:pt x="2811280" y="66345"/>
                  </a:lnTo>
                  <a:lnTo>
                    <a:pt x="2751221" y="52576"/>
                  </a:lnTo>
                  <a:lnTo>
                    <a:pt x="2693149" y="48333"/>
                  </a:lnTo>
                  <a:lnTo>
                    <a:pt x="2634608" y="54485"/>
                  </a:lnTo>
                  <a:lnTo>
                    <a:pt x="2573604" y="67044"/>
                  </a:lnTo>
                  <a:lnTo>
                    <a:pt x="2527568" y="77317"/>
                  </a:lnTo>
                  <a:lnTo>
                    <a:pt x="2471293" y="87769"/>
                  </a:lnTo>
                  <a:lnTo>
                    <a:pt x="2415755" y="92686"/>
                  </a:lnTo>
                  <a:lnTo>
                    <a:pt x="2359058" y="85942"/>
                  </a:lnTo>
                  <a:lnTo>
                    <a:pt x="2309711" y="76677"/>
                  </a:lnTo>
                  <a:lnTo>
                    <a:pt x="2254665" y="66523"/>
                  </a:lnTo>
                  <a:lnTo>
                    <a:pt x="2196606" y="52611"/>
                  </a:lnTo>
                  <a:lnTo>
                    <a:pt x="2143554" y="45224"/>
                  </a:lnTo>
                  <a:lnTo>
                    <a:pt x="2086500" y="46155"/>
                  </a:lnTo>
                  <a:lnTo>
                    <a:pt x="2032551" y="53840"/>
                  </a:lnTo>
                  <a:lnTo>
                    <a:pt x="1979521" y="63525"/>
                  </a:lnTo>
                  <a:lnTo>
                    <a:pt x="1929883" y="73804"/>
                  </a:lnTo>
                  <a:lnTo>
                    <a:pt x="1882421" y="81139"/>
                  </a:lnTo>
                  <a:lnTo>
                    <a:pt x="1819570" y="83618"/>
                  </a:lnTo>
                  <a:lnTo>
                    <a:pt x="1756281" y="72695"/>
                  </a:lnTo>
                  <a:lnTo>
                    <a:pt x="1695045" y="56019"/>
                  </a:lnTo>
                  <a:lnTo>
                    <a:pt x="1638625" y="45207"/>
                  </a:lnTo>
                  <a:lnTo>
                    <a:pt x="1577090" y="42725"/>
                  </a:lnTo>
                  <a:lnTo>
                    <a:pt x="1539633" y="47884"/>
                  </a:lnTo>
                  <a:lnTo>
                    <a:pt x="1487130" y="66174"/>
                  </a:lnTo>
                  <a:lnTo>
                    <a:pt x="1431699" y="72213"/>
                  </a:lnTo>
                  <a:lnTo>
                    <a:pt x="1375689" y="73406"/>
                  </a:lnTo>
                  <a:lnTo>
                    <a:pt x="1319565" y="64066"/>
                  </a:lnTo>
                  <a:lnTo>
                    <a:pt x="1263419" y="44024"/>
                  </a:lnTo>
                  <a:lnTo>
                    <a:pt x="1200466" y="24818"/>
                  </a:lnTo>
                  <a:lnTo>
                    <a:pt x="1146956" y="13698"/>
                  </a:lnTo>
                  <a:lnTo>
                    <a:pt x="1108420" y="14587"/>
                  </a:lnTo>
                  <a:lnTo>
                    <a:pt x="1046000" y="35846"/>
                  </a:lnTo>
                  <a:lnTo>
                    <a:pt x="1009486" y="47146"/>
                  </a:lnTo>
                  <a:lnTo>
                    <a:pt x="962663" y="49844"/>
                  </a:lnTo>
                  <a:lnTo>
                    <a:pt x="912914" y="44924"/>
                  </a:lnTo>
                  <a:lnTo>
                    <a:pt x="853590" y="39549"/>
                  </a:lnTo>
                  <a:lnTo>
                    <a:pt x="796811" y="33158"/>
                  </a:lnTo>
                  <a:lnTo>
                    <a:pt x="741705" y="40302"/>
                  </a:lnTo>
                  <a:lnTo>
                    <a:pt x="695812" y="56097"/>
                  </a:lnTo>
                  <a:lnTo>
                    <a:pt x="642361" y="79787"/>
                  </a:lnTo>
                  <a:lnTo>
                    <a:pt x="589612" y="98143"/>
                  </a:lnTo>
                  <a:lnTo>
                    <a:pt x="552426" y="103169"/>
                  </a:lnTo>
                  <a:lnTo>
                    <a:pt x="492371" y="93553"/>
                  </a:lnTo>
                  <a:lnTo>
                    <a:pt x="438200" y="80481"/>
                  </a:lnTo>
                  <a:lnTo>
                    <a:pt x="390840" y="75709"/>
                  </a:lnTo>
                  <a:lnTo>
                    <a:pt x="330840" y="88567"/>
                  </a:lnTo>
                  <a:lnTo>
                    <a:pt x="289230" y="91753"/>
                  </a:lnTo>
                  <a:lnTo>
                    <a:pt x="226691" y="79861"/>
                  </a:lnTo>
                  <a:lnTo>
                    <a:pt x="171684" y="67681"/>
                  </a:lnTo>
                  <a:lnTo>
                    <a:pt x="130938" y="65677"/>
                  </a:lnTo>
                  <a:lnTo>
                    <a:pt x="68716" y="72412"/>
                  </a:lnTo>
                  <a:lnTo>
                    <a:pt x="12284" y="7353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63212" y="1600331"/>
            <a:ext cx="2558426" cy="469794"/>
            <a:chOff x="263212" y="1600331"/>
            <a:chExt cx="2558426" cy="469794"/>
          </a:xfrm>
        </p:grpSpPr>
        <p:sp>
          <p:nvSpPr>
            <p:cNvPr id="39" name="Freeform 38"/>
            <p:cNvSpPr/>
            <p:nvPr/>
          </p:nvSpPr>
          <p:spPr>
            <a:xfrm>
              <a:off x="263212" y="1800373"/>
              <a:ext cx="168457" cy="48415"/>
            </a:xfrm>
            <a:custGeom>
              <a:avLst/>
              <a:gdLst/>
              <a:ahLst/>
              <a:cxnLst/>
              <a:rect l="0" t="0" r="0" b="0"/>
              <a:pathLst>
                <a:path w="168457" h="48415">
                  <a:moveTo>
                    <a:pt x="0" y="0"/>
                  </a:moveTo>
                  <a:lnTo>
                    <a:pt x="9575" y="24046"/>
                  </a:lnTo>
                  <a:lnTo>
                    <a:pt x="20243" y="38373"/>
                  </a:lnTo>
                  <a:lnTo>
                    <a:pt x="39023" y="46300"/>
                  </a:lnTo>
                  <a:lnTo>
                    <a:pt x="50582" y="48414"/>
                  </a:lnTo>
                  <a:lnTo>
                    <a:pt x="59457" y="46314"/>
                  </a:lnTo>
                  <a:lnTo>
                    <a:pt x="66544" y="41404"/>
                  </a:lnTo>
                  <a:lnTo>
                    <a:pt x="97502" y="13898"/>
                  </a:lnTo>
                  <a:lnTo>
                    <a:pt x="107116" y="10435"/>
                  </a:lnTo>
                  <a:lnTo>
                    <a:pt x="127156" y="9707"/>
                  </a:lnTo>
                  <a:lnTo>
                    <a:pt x="144641" y="16402"/>
                  </a:lnTo>
                  <a:lnTo>
                    <a:pt x="168456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37572" y="1604287"/>
              <a:ext cx="209952" cy="465838"/>
            </a:xfrm>
            <a:custGeom>
              <a:avLst/>
              <a:gdLst/>
              <a:ahLst/>
              <a:cxnLst/>
              <a:rect l="0" t="0" r="0" b="0"/>
              <a:pathLst>
                <a:path w="209952" h="465838">
                  <a:moveTo>
                    <a:pt x="209951" y="69744"/>
                  </a:moveTo>
                  <a:lnTo>
                    <a:pt x="200376" y="45697"/>
                  </a:lnTo>
                  <a:lnTo>
                    <a:pt x="170548" y="10151"/>
                  </a:lnTo>
                  <a:lnTo>
                    <a:pt x="150714" y="2314"/>
                  </a:lnTo>
                  <a:lnTo>
                    <a:pt x="127471" y="0"/>
                  </a:lnTo>
                  <a:lnTo>
                    <a:pt x="105443" y="2872"/>
                  </a:lnTo>
                  <a:lnTo>
                    <a:pt x="73311" y="16655"/>
                  </a:lnTo>
                  <a:lnTo>
                    <a:pt x="58365" y="32111"/>
                  </a:lnTo>
                  <a:lnTo>
                    <a:pt x="31523" y="91194"/>
                  </a:lnTo>
                  <a:lnTo>
                    <a:pt x="13492" y="145835"/>
                  </a:lnTo>
                  <a:lnTo>
                    <a:pt x="2515" y="205353"/>
                  </a:lnTo>
                  <a:lnTo>
                    <a:pt x="0" y="262517"/>
                  </a:lnTo>
                  <a:lnTo>
                    <a:pt x="673" y="318869"/>
                  </a:lnTo>
                  <a:lnTo>
                    <a:pt x="10858" y="371941"/>
                  </a:lnTo>
                  <a:lnTo>
                    <a:pt x="18520" y="393567"/>
                  </a:lnTo>
                  <a:lnTo>
                    <a:pt x="55981" y="441218"/>
                  </a:lnTo>
                  <a:lnTo>
                    <a:pt x="69770" y="455552"/>
                  </a:lnTo>
                  <a:lnTo>
                    <a:pt x="89936" y="463482"/>
                  </a:lnTo>
                  <a:lnTo>
                    <a:pt x="113327" y="465837"/>
                  </a:lnTo>
                  <a:lnTo>
                    <a:pt x="135422" y="462984"/>
                  </a:lnTo>
                  <a:lnTo>
                    <a:pt x="153820" y="454697"/>
                  </a:lnTo>
                  <a:lnTo>
                    <a:pt x="169796" y="442045"/>
                  </a:lnTo>
                  <a:lnTo>
                    <a:pt x="209951" y="3961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2876" y="1852737"/>
              <a:ext cx="165202" cy="197432"/>
            </a:xfrm>
            <a:custGeom>
              <a:avLst/>
              <a:gdLst/>
              <a:ahLst/>
              <a:cxnLst/>
              <a:rect l="0" t="0" r="0" b="0"/>
              <a:pathLst>
                <a:path w="165202" h="197432">
                  <a:moveTo>
                    <a:pt x="100989" y="52921"/>
                  </a:moveTo>
                  <a:lnTo>
                    <a:pt x="100989" y="30564"/>
                  </a:lnTo>
                  <a:lnTo>
                    <a:pt x="94750" y="13348"/>
                  </a:lnTo>
                  <a:lnTo>
                    <a:pt x="89810" y="5482"/>
                  </a:lnTo>
                  <a:lnTo>
                    <a:pt x="83008" y="1408"/>
                  </a:lnTo>
                  <a:lnTo>
                    <a:pt x="66091" y="0"/>
                  </a:lnTo>
                  <a:lnTo>
                    <a:pt x="46874" y="9513"/>
                  </a:lnTo>
                  <a:lnTo>
                    <a:pt x="19444" y="34600"/>
                  </a:lnTo>
                  <a:lnTo>
                    <a:pt x="11531" y="44216"/>
                  </a:lnTo>
                  <a:lnTo>
                    <a:pt x="2738" y="67379"/>
                  </a:lnTo>
                  <a:lnTo>
                    <a:pt x="0" y="92102"/>
                  </a:lnTo>
                  <a:lnTo>
                    <a:pt x="10770" y="147291"/>
                  </a:lnTo>
                  <a:lnTo>
                    <a:pt x="26164" y="173559"/>
                  </a:lnTo>
                  <a:lnTo>
                    <a:pt x="41997" y="185696"/>
                  </a:lnTo>
                  <a:lnTo>
                    <a:pt x="61902" y="193820"/>
                  </a:lnTo>
                  <a:lnTo>
                    <a:pt x="86346" y="197431"/>
                  </a:lnTo>
                  <a:lnTo>
                    <a:pt x="106569" y="192797"/>
                  </a:lnTo>
                  <a:lnTo>
                    <a:pt x="138616" y="170758"/>
                  </a:lnTo>
                  <a:lnTo>
                    <a:pt x="160361" y="145157"/>
                  </a:lnTo>
                  <a:lnTo>
                    <a:pt x="165201" y="122381"/>
                  </a:lnTo>
                  <a:lnTo>
                    <a:pt x="158776" y="75220"/>
                  </a:lnTo>
                  <a:lnTo>
                    <a:pt x="146559" y="56592"/>
                  </a:lnTo>
                  <a:lnTo>
                    <a:pt x="130601" y="42854"/>
                  </a:lnTo>
                  <a:lnTo>
                    <a:pt x="100989" y="318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68621" y="1882019"/>
              <a:ext cx="252685" cy="138608"/>
            </a:xfrm>
            <a:custGeom>
              <a:avLst/>
              <a:gdLst/>
              <a:ahLst/>
              <a:cxnLst/>
              <a:rect l="0" t="0" r="0" b="0"/>
              <a:pathLst>
                <a:path w="252685" h="138608">
                  <a:moveTo>
                    <a:pt x="0" y="23639"/>
                  </a:moveTo>
                  <a:lnTo>
                    <a:pt x="19128" y="77513"/>
                  </a:lnTo>
                  <a:lnTo>
                    <a:pt x="34264" y="109402"/>
                  </a:lnTo>
                  <a:lnTo>
                    <a:pt x="38618" y="138607"/>
                  </a:lnTo>
                  <a:lnTo>
                    <a:pt x="35491" y="130498"/>
                  </a:lnTo>
                  <a:lnTo>
                    <a:pt x="32357" y="79928"/>
                  </a:lnTo>
                  <a:lnTo>
                    <a:pt x="34154" y="40057"/>
                  </a:lnTo>
                  <a:lnTo>
                    <a:pt x="42866" y="20797"/>
                  </a:lnTo>
                  <a:lnTo>
                    <a:pt x="49634" y="15895"/>
                  </a:lnTo>
                  <a:lnTo>
                    <a:pt x="57656" y="13797"/>
                  </a:lnTo>
                  <a:lnTo>
                    <a:pt x="66513" y="13568"/>
                  </a:lnTo>
                  <a:lnTo>
                    <a:pt x="82594" y="19553"/>
                  </a:lnTo>
                  <a:lnTo>
                    <a:pt x="97540" y="31181"/>
                  </a:lnTo>
                  <a:lnTo>
                    <a:pt x="117938" y="57459"/>
                  </a:lnTo>
                  <a:lnTo>
                    <a:pt x="129571" y="80453"/>
                  </a:lnTo>
                  <a:lnTo>
                    <a:pt x="129665" y="79062"/>
                  </a:lnTo>
                  <a:lnTo>
                    <a:pt x="128557" y="74626"/>
                  </a:lnTo>
                  <a:lnTo>
                    <a:pt x="138087" y="32563"/>
                  </a:lnTo>
                  <a:lnTo>
                    <a:pt x="141191" y="22569"/>
                  </a:lnTo>
                  <a:lnTo>
                    <a:pt x="146770" y="14737"/>
                  </a:lnTo>
                  <a:lnTo>
                    <a:pt x="162327" y="2915"/>
                  </a:lnTo>
                  <a:lnTo>
                    <a:pt x="180940" y="0"/>
                  </a:lnTo>
                  <a:lnTo>
                    <a:pt x="190817" y="861"/>
                  </a:lnTo>
                  <a:lnTo>
                    <a:pt x="208030" y="11175"/>
                  </a:lnTo>
                  <a:lnTo>
                    <a:pt x="238144" y="46393"/>
                  </a:lnTo>
                  <a:lnTo>
                    <a:pt x="246222" y="69626"/>
                  </a:lnTo>
                  <a:lnTo>
                    <a:pt x="252684" y="1183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273948" y="1852075"/>
              <a:ext cx="263213" cy="158869"/>
            </a:xfrm>
            <a:custGeom>
              <a:avLst/>
              <a:gdLst/>
              <a:ahLst/>
              <a:cxnLst/>
              <a:rect l="0" t="0" r="0" b="0"/>
              <a:pathLst>
                <a:path w="263213" h="158869">
                  <a:moveTo>
                    <a:pt x="0" y="32526"/>
                  </a:moveTo>
                  <a:lnTo>
                    <a:pt x="5589" y="91143"/>
                  </a:lnTo>
                  <a:lnTo>
                    <a:pt x="14654" y="125933"/>
                  </a:lnTo>
                  <a:lnTo>
                    <a:pt x="16788" y="128722"/>
                  </a:lnTo>
                  <a:lnTo>
                    <a:pt x="18211" y="125902"/>
                  </a:lnTo>
                  <a:lnTo>
                    <a:pt x="29140" y="70475"/>
                  </a:lnTo>
                  <a:lnTo>
                    <a:pt x="32838" y="47052"/>
                  </a:lnTo>
                  <a:lnTo>
                    <a:pt x="42281" y="28843"/>
                  </a:lnTo>
                  <a:lnTo>
                    <a:pt x="49244" y="24222"/>
                  </a:lnTo>
                  <a:lnTo>
                    <a:pt x="66340" y="22206"/>
                  </a:lnTo>
                  <a:lnTo>
                    <a:pt x="82517" y="28329"/>
                  </a:lnTo>
                  <a:lnTo>
                    <a:pt x="111966" y="51324"/>
                  </a:lnTo>
                  <a:lnTo>
                    <a:pt x="127671" y="77090"/>
                  </a:lnTo>
                  <a:lnTo>
                    <a:pt x="131908" y="79783"/>
                  </a:lnTo>
                  <a:lnTo>
                    <a:pt x="135901" y="78068"/>
                  </a:lnTo>
                  <a:lnTo>
                    <a:pt x="143459" y="66805"/>
                  </a:lnTo>
                  <a:lnTo>
                    <a:pt x="167248" y="13120"/>
                  </a:lnTo>
                  <a:lnTo>
                    <a:pt x="183127" y="1284"/>
                  </a:lnTo>
                  <a:lnTo>
                    <a:pt x="191105" y="0"/>
                  </a:lnTo>
                  <a:lnTo>
                    <a:pt x="198763" y="1483"/>
                  </a:lnTo>
                  <a:lnTo>
                    <a:pt x="206208" y="4812"/>
                  </a:lnTo>
                  <a:lnTo>
                    <a:pt x="227865" y="26264"/>
                  </a:lnTo>
                  <a:lnTo>
                    <a:pt x="235804" y="48070"/>
                  </a:lnTo>
                  <a:lnTo>
                    <a:pt x="249724" y="105499"/>
                  </a:lnTo>
                  <a:lnTo>
                    <a:pt x="263212" y="1588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600331" y="1831958"/>
              <a:ext cx="119992" cy="189521"/>
            </a:xfrm>
            <a:custGeom>
              <a:avLst/>
              <a:gdLst/>
              <a:ahLst/>
              <a:cxnLst/>
              <a:rect l="0" t="0" r="0" b="0"/>
              <a:pathLst>
                <a:path w="119992" h="189521">
                  <a:moveTo>
                    <a:pt x="0" y="52643"/>
                  </a:moveTo>
                  <a:lnTo>
                    <a:pt x="0" y="106787"/>
                  </a:lnTo>
                  <a:lnTo>
                    <a:pt x="5589" y="156145"/>
                  </a:lnTo>
                  <a:lnTo>
                    <a:pt x="20244" y="183396"/>
                  </a:lnTo>
                  <a:lnTo>
                    <a:pt x="28704" y="187774"/>
                  </a:lnTo>
                  <a:lnTo>
                    <a:pt x="50582" y="189520"/>
                  </a:lnTo>
                  <a:lnTo>
                    <a:pt x="60628" y="186008"/>
                  </a:lnTo>
                  <a:lnTo>
                    <a:pt x="78028" y="172748"/>
                  </a:lnTo>
                  <a:lnTo>
                    <a:pt x="95389" y="145551"/>
                  </a:lnTo>
                  <a:lnTo>
                    <a:pt x="119071" y="84066"/>
                  </a:lnTo>
                  <a:lnTo>
                    <a:pt x="119991" y="63099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810901" y="1610860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0" y="57264"/>
                  </a:lnTo>
                  <a:lnTo>
                    <a:pt x="3120" y="112893"/>
                  </a:lnTo>
                  <a:lnTo>
                    <a:pt x="7236" y="156629"/>
                  </a:lnTo>
                  <a:lnTo>
                    <a:pt x="10723" y="217204"/>
                  </a:lnTo>
                  <a:lnTo>
                    <a:pt x="18669" y="280250"/>
                  </a:lnTo>
                  <a:lnTo>
                    <a:pt x="23469" y="332601"/>
                  </a:lnTo>
                  <a:lnTo>
                    <a:pt x="29181" y="374629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716145" y="1758259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177482" y="3119"/>
                  </a:lnTo>
                  <a:lnTo>
                    <a:pt x="122535" y="14654"/>
                  </a:lnTo>
                  <a:lnTo>
                    <a:pt x="72687" y="27027"/>
                  </a:lnTo>
                  <a:lnTo>
                    <a:pt x="21420" y="3380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944636" y="1825657"/>
              <a:ext cx="203178" cy="145586"/>
            </a:xfrm>
            <a:custGeom>
              <a:avLst/>
              <a:gdLst/>
              <a:ahLst/>
              <a:cxnLst/>
              <a:rect l="0" t="0" r="0" b="0"/>
              <a:pathLst>
                <a:path w="203178" h="145586">
                  <a:moveTo>
                    <a:pt x="118949" y="48415"/>
                  </a:moveTo>
                  <a:lnTo>
                    <a:pt x="109374" y="24369"/>
                  </a:lnTo>
                  <a:lnTo>
                    <a:pt x="98706" y="10042"/>
                  </a:lnTo>
                  <a:lnTo>
                    <a:pt x="79926" y="2114"/>
                  </a:lnTo>
                  <a:lnTo>
                    <a:pt x="68367" y="0"/>
                  </a:lnTo>
                  <a:lnTo>
                    <a:pt x="58322" y="931"/>
                  </a:lnTo>
                  <a:lnTo>
                    <a:pt x="40921" y="8204"/>
                  </a:lnTo>
                  <a:lnTo>
                    <a:pt x="17971" y="25452"/>
                  </a:lnTo>
                  <a:lnTo>
                    <a:pt x="6610" y="44838"/>
                  </a:lnTo>
                  <a:lnTo>
                    <a:pt x="0" y="67883"/>
                  </a:lnTo>
                  <a:lnTo>
                    <a:pt x="2856" y="100587"/>
                  </a:lnTo>
                  <a:lnTo>
                    <a:pt x="8081" y="121905"/>
                  </a:lnTo>
                  <a:lnTo>
                    <a:pt x="13452" y="130164"/>
                  </a:lnTo>
                  <a:lnTo>
                    <a:pt x="28778" y="142460"/>
                  </a:lnTo>
                  <a:lnTo>
                    <a:pt x="47287" y="145585"/>
                  </a:lnTo>
                  <a:lnTo>
                    <a:pt x="57137" y="144780"/>
                  </a:lnTo>
                  <a:lnTo>
                    <a:pt x="66043" y="139565"/>
                  </a:lnTo>
                  <a:lnTo>
                    <a:pt x="82177" y="121291"/>
                  </a:lnTo>
                  <a:lnTo>
                    <a:pt x="98825" y="84696"/>
                  </a:lnTo>
                  <a:lnTo>
                    <a:pt x="101036" y="61030"/>
                  </a:lnTo>
                  <a:lnTo>
                    <a:pt x="100459" y="45833"/>
                  </a:lnTo>
                  <a:lnTo>
                    <a:pt x="101943" y="46694"/>
                  </a:lnTo>
                  <a:lnTo>
                    <a:pt x="134532" y="103935"/>
                  </a:lnTo>
                  <a:lnTo>
                    <a:pt x="155672" y="124267"/>
                  </a:lnTo>
                  <a:lnTo>
                    <a:pt x="187424" y="139091"/>
                  </a:lnTo>
                  <a:lnTo>
                    <a:pt x="203177" y="143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189927" y="1600331"/>
              <a:ext cx="42115" cy="379027"/>
            </a:xfrm>
            <a:custGeom>
              <a:avLst/>
              <a:gdLst/>
              <a:ahLst/>
              <a:cxnLst/>
              <a:rect l="0" t="0" r="0" b="0"/>
              <a:pathLst>
                <a:path w="42115" h="379027">
                  <a:moveTo>
                    <a:pt x="0" y="0"/>
                  </a:moveTo>
                  <a:lnTo>
                    <a:pt x="0" y="50433"/>
                  </a:lnTo>
                  <a:lnTo>
                    <a:pt x="1170" y="107750"/>
                  </a:lnTo>
                  <a:lnTo>
                    <a:pt x="8406" y="169186"/>
                  </a:lnTo>
                  <a:lnTo>
                    <a:pt x="16789" y="231843"/>
                  </a:lnTo>
                  <a:lnTo>
                    <a:pt x="20962" y="291353"/>
                  </a:lnTo>
                  <a:lnTo>
                    <a:pt x="32260" y="344680"/>
                  </a:lnTo>
                  <a:lnTo>
                    <a:pt x="42114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084642" y="1716145"/>
              <a:ext cx="221100" cy="73700"/>
            </a:xfrm>
            <a:custGeom>
              <a:avLst/>
              <a:gdLst/>
              <a:ahLst/>
              <a:cxnLst/>
              <a:rect l="0" t="0" r="0" b="0"/>
              <a:pathLst>
                <a:path w="221100" h="73700">
                  <a:moveTo>
                    <a:pt x="221099" y="0"/>
                  </a:moveTo>
                  <a:lnTo>
                    <a:pt x="168071" y="23719"/>
                  </a:lnTo>
                  <a:lnTo>
                    <a:pt x="117860" y="38437"/>
                  </a:lnTo>
                  <a:lnTo>
                    <a:pt x="54529" y="56130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368911" y="1821430"/>
              <a:ext cx="10530" cy="157928"/>
            </a:xfrm>
            <a:custGeom>
              <a:avLst/>
              <a:gdLst/>
              <a:ahLst/>
              <a:cxnLst/>
              <a:rect l="0" t="0" r="0" b="0"/>
              <a:pathLst>
                <a:path w="10530" h="157928">
                  <a:moveTo>
                    <a:pt x="0" y="0"/>
                  </a:moveTo>
                  <a:lnTo>
                    <a:pt x="0" y="58616"/>
                  </a:lnTo>
                  <a:lnTo>
                    <a:pt x="7236" y="111621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58383" y="171614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421554" y="1758259"/>
              <a:ext cx="136872" cy="194959"/>
            </a:xfrm>
            <a:custGeom>
              <a:avLst/>
              <a:gdLst/>
              <a:ahLst/>
              <a:cxnLst/>
              <a:rect l="0" t="0" r="0" b="0"/>
              <a:pathLst>
                <a:path w="136872" h="194959">
                  <a:moveTo>
                    <a:pt x="0" y="0"/>
                  </a:moveTo>
                  <a:lnTo>
                    <a:pt x="26364" y="63450"/>
                  </a:lnTo>
                  <a:lnTo>
                    <a:pt x="52998" y="121544"/>
                  </a:lnTo>
                  <a:lnTo>
                    <a:pt x="87784" y="177182"/>
                  </a:lnTo>
                  <a:lnTo>
                    <a:pt x="101796" y="194171"/>
                  </a:lnTo>
                  <a:lnTo>
                    <a:pt x="106469" y="194958"/>
                  </a:lnTo>
                  <a:lnTo>
                    <a:pt x="109583" y="190803"/>
                  </a:lnTo>
                  <a:lnTo>
                    <a:pt x="113967" y="159479"/>
                  </a:lnTo>
                  <a:lnTo>
                    <a:pt x="115449" y="96492"/>
                  </a:lnTo>
                  <a:lnTo>
                    <a:pt x="124147" y="45706"/>
                  </a:lnTo>
                  <a:lnTo>
                    <a:pt x="136871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611067" y="1755270"/>
              <a:ext cx="210571" cy="227949"/>
            </a:xfrm>
            <a:custGeom>
              <a:avLst/>
              <a:gdLst/>
              <a:ahLst/>
              <a:cxnLst/>
              <a:rect l="0" t="0" r="0" b="0"/>
              <a:pathLst>
                <a:path w="210571" h="227949">
                  <a:moveTo>
                    <a:pt x="0" y="76688"/>
                  </a:moveTo>
                  <a:lnTo>
                    <a:pt x="17981" y="100735"/>
                  </a:lnTo>
                  <a:lnTo>
                    <a:pt x="34898" y="115062"/>
                  </a:lnTo>
                  <a:lnTo>
                    <a:pt x="44322" y="118648"/>
                  </a:lnTo>
                  <a:lnTo>
                    <a:pt x="64152" y="119514"/>
                  </a:lnTo>
                  <a:lnTo>
                    <a:pt x="95047" y="113424"/>
                  </a:lnTo>
                  <a:lnTo>
                    <a:pt x="120839" y="98621"/>
                  </a:lnTo>
                  <a:lnTo>
                    <a:pt x="143299" y="79417"/>
                  </a:lnTo>
                  <a:lnTo>
                    <a:pt x="147005" y="70319"/>
                  </a:lnTo>
                  <a:lnTo>
                    <a:pt x="148004" y="47731"/>
                  </a:lnTo>
                  <a:lnTo>
                    <a:pt x="141429" y="28333"/>
                  </a:lnTo>
                  <a:lnTo>
                    <a:pt x="136400" y="19885"/>
                  </a:lnTo>
                  <a:lnTo>
                    <a:pt x="121453" y="7379"/>
                  </a:lnTo>
                  <a:lnTo>
                    <a:pt x="112554" y="2406"/>
                  </a:lnTo>
                  <a:lnTo>
                    <a:pt x="93308" y="0"/>
                  </a:lnTo>
                  <a:lnTo>
                    <a:pt x="74226" y="4000"/>
                  </a:lnTo>
                  <a:lnTo>
                    <a:pt x="42911" y="25632"/>
                  </a:lnTo>
                  <a:lnTo>
                    <a:pt x="29600" y="39958"/>
                  </a:lnTo>
                  <a:lnTo>
                    <a:pt x="7682" y="87926"/>
                  </a:lnTo>
                  <a:lnTo>
                    <a:pt x="2276" y="124601"/>
                  </a:lnTo>
                  <a:lnTo>
                    <a:pt x="11853" y="165104"/>
                  </a:lnTo>
                  <a:lnTo>
                    <a:pt x="29508" y="195562"/>
                  </a:lnTo>
                  <a:lnTo>
                    <a:pt x="45870" y="208680"/>
                  </a:lnTo>
                  <a:lnTo>
                    <a:pt x="84970" y="226633"/>
                  </a:lnTo>
                  <a:lnTo>
                    <a:pt x="105615" y="227948"/>
                  </a:lnTo>
                  <a:lnTo>
                    <a:pt x="158643" y="224850"/>
                  </a:lnTo>
                  <a:lnTo>
                    <a:pt x="210570" y="2135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494839" y="1853015"/>
            <a:ext cx="2832167" cy="368499"/>
            <a:chOff x="494839" y="1853015"/>
            <a:chExt cx="2832167" cy="368499"/>
          </a:xfrm>
        </p:grpSpPr>
        <p:sp>
          <p:nvSpPr>
            <p:cNvPr id="55" name="Freeform 54"/>
            <p:cNvSpPr/>
            <p:nvPr/>
          </p:nvSpPr>
          <p:spPr>
            <a:xfrm>
              <a:off x="494839" y="2095171"/>
              <a:ext cx="2316270" cy="126343"/>
            </a:xfrm>
            <a:custGeom>
              <a:avLst/>
              <a:gdLst/>
              <a:ahLst/>
              <a:cxnLst/>
              <a:rect l="0" t="0" r="0" b="0"/>
              <a:pathLst>
                <a:path w="2316270" h="126343">
                  <a:moveTo>
                    <a:pt x="2316269" y="0"/>
                  </a:moveTo>
                  <a:lnTo>
                    <a:pt x="2257653" y="0"/>
                  </a:lnTo>
                  <a:lnTo>
                    <a:pt x="2195073" y="0"/>
                  </a:lnTo>
                  <a:lnTo>
                    <a:pt x="2144919" y="0"/>
                  </a:lnTo>
                  <a:lnTo>
                    <a:pt x="2082337" y="0"/>
                  </a:lnTo>
                  <a:lnTo>
                    <a:pt x="2031317" y="0"/>
                  </a:lnTo>
                  <a:lnTo>
                    <a:pt x="1982275" y="0"/>
                  </a:lnTo>
                  <a:lnTo>
                    <a:pt x="1929371" y="5589"/>
                  </a:lnTo>
                  <a:lnTo>
                    <a:pt x="1868315" y="9552"/>
                  </a:lnTo>
                  <a:lnTo>
                    <a:pt x="1817254" y="10239"/>
                  </a:lnTo>
                  <a:lnTo>
                    <a:pt x="1753838" y="13590"/>
                  </a:lnTo>
                  <a:lnTo>
                    <a:pt x="1701234" y="19582"/>
                  </a:lnTo>
                  <a:lnTo>
                    <a:pt x="1654145" y="20620"/>
                  </a:lnTo>
                  <a:lnTo>
                    <a:pt x="1603148" y="20927"/>
                  </a:lnTo>
                  <a:lnTo>
                    <a:pt x="1550993" y="26608"/>
                  </a:lnTo>
                  <a:lnTo>
                    <a:pt x="1498495" y="30110"/>
                  </a:lnTo>
                  <a:lnTo>
                    <a:pt x="1451485" y="31148"/>
                  </a:lnTo>
                  <a:lnTo>
                    <a:pt x="1396742" y="31456"/>
                  </a:lnTo>
                  <a:lnTo>
                    <a:pt x="1341657" y="31547"/>
                  </a:lnTo>
                  <a:lnTo>
                    <a:pt x="1279047" y="31578"/>
                  </a:lnTo>
                  <a:lnTo>
                    <a:pt x="1221619" y="31584"/>
                  </a:lnTo>
                  <a:lnTo>
                    <a:pt x="1165216" y="31585"/>
                  </a:lnTo>
                  <a:lnTo>
                    <a:pt x="1109014" y="38821"/>
                  </a:lnTo>
                  <a:lnTo>
                    <a:pt x="1052852" y="41463"/>
                  </a:lnTo>
                  <a:lnTo>
                    <a:pt x="996698" y="41985"/>
                  </a:lnTo>
                  <a:lnTo>
                    <a:pt x="940546" y="43258"/>
                  </a:lnTo>
                  <a:lnTo>
                    <a:pt x="884394" y="50442"/>
                  </a:lnTo>
                  <a:lnTo>
                    <a:pt x="828242" y="57797"/>
                  </a:lnTo>
                  <a:lnTo>
                    <a:pt x="772090" y="62109"/>
                  </a:lnTo>
                  <a:lnTo>
                    <a:pt x="715938" y="66080"/>
                  </a:lnTo>
                  <a:lnTo>
                    <a:pt x="659786" y="72194"/>
                  </a:lnTo>
                  <a:lnTo>
                    <a:pt x="603634" y="73402"/>
                  </a:lnTo>
                  <a:lnTo>
                    <a:pt x="544362" y="76760"/>
                  </a:lnTo>
                  <a:lnTo>
                    <a:pt x="482265" y="82753"/>
                  </a:lnTo>
                  <a:lnTo>
                    <a:pt x="424938" y="91172"/>
                  </a:lnTo>
                  <a:lnTo>
                    <a:pt x="368554" y="94048"/>
                  </a:lnTo>
                  <a:lnTo>
                    <a:pt x="312357" y="100205"/>
                  </a:lnTo>
                  <a:lnTo>
                    <a:pt x="256196" y="104281"/>
                  </a:lnTo>
                  <a:lnTo>
                    <a:pt x="200042" y="108206"/>
                  </a:lnTo>
                  <a:lnTo>
                    <a:pt x="143889" y="114310"/>
                  </a:lnTo>
                  <a:lnTo>
                    <a:pt x="87737" y="116686"/>
                  </a:lnTo>
                  <a:lnTo>
                    <a:pt x="34705" y="124088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42777" y="1853015"/>
              <a:ext cx="84229" cy="10530"/>
            </a:xfrm>
            <a:custGeom>
              <a:avLst/>
              <a:gdLst/>
              <a:ahLst/>
              <a:cxnLst/>
              <a:rect l="0" t="0" r="0" b="0"/>
              <a:pathLst>
                <a:path w="84229" h="10530">
                  <a:moveTo>
                    <a:pt x="84228" y="0"/>
                  </a:moveTo>
                  <a:lnTo>
                    <a:pt x="41536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600945" y="1558217"/>
            <a:ext cx="3874289" cy="534759"/>
            <a:chOff x="3600945" y="1558217"/>
            <a:chExt cx="3874289" cy="534759"/>
          </a:xfrm>
        </p:grpSpPr>
        <p:sp>
          <p:nvSpPr>
            <p:cNvPr id="58" name="Freeform 57"/>
            <p:cNvSpPr/>
            <p:nvPr/>
          </p:nvSpPr>
          <p:spPr>
            <a:xfrm>
              <a:off x="3600945" y="1558217"/>
              <a:ext cx="398724" cy="490764"/>
            </a:xfrm>
            <a:custGeom>
              <a:avLst/>
              <a:gdLst/>
              <a:ahLst/>
              <a:cxnLst/>
              <a:rect l="0" t="0" r="0" b="0"/>
              <a:pathLst>
                <a:path w="398724" h="490764">
                  <a:moveTo>
                    <a:pt x="178785" y="0"/>
                  </a:moveTo>
                  <a:lnTo>
                    <a:pt x="147503" y="9576"/>
                  </a:lnTo>
                  <a:lnTo>
                    <a:pt x="86447" y="52998"/>
                  </a:lnTo>
                  <a:lnTo>
                    <a:pt x="49252" y="96190"/>
                  </a:lnTo>
                  <a:lnTo>
                    <a:pt x="19470" y="147588"/>
                  </a:lnTo>
                  <a:lnTo>
                    <a:pt x="4899" y="197956"/>
                  </a:lnTo>
                  <a:lnTo>
                    <a:pt x="808" y="252965"/>
                  </a:lnTo>
                  <a:lnTo>
                    <a:pt x="0" y="314481"/>
                  </a:lnTo>
                  <a:lnTo>
                    <a:pt x="15481" y="373382"/>
                  </a:lnTo>
                  <a:lnTo>
                    <a:pt x="29663" y="407769"/>
                  </a:lnTo>
                  <a:lnTo>
                    <a:pt x="86739" y="462882"/>
                  </a:lnTo>
                  <a:lnTo>
                    <a:pt x="108630" y="475957"/>
                  </a:lnTo>
                  <a:lnTo>
                    <a:pt x="167223" y="490763"/>
                  </a:lnTo>
                  <a:lnTo>
                    <a:pt x="206945" y="490512"/>
                  </a:lnTo>
                  <a:lnTo>
                    <a:pt x="229905" y="484728"/>
                  </a:lnTo>
                  <a:lnTo>
                    <a:pt x="293295" y="454702"/>
                  </a:lnTo>
                  <a:lnTo>
                    <a:pt x="345866" y="399332"/>
                  </a:lnTo>
                  <a:lnTo>
                    <a:pt x="376291" y="341753"/>
                  </a:lnTo>
                  <a:lnTo>
                    <a:pt x="394010" y="287349"/>
                  </a:lnTo>
                  <a:lnTo>
                    <a:pt x="398723" y="228422"/>
                  </a:lnTo>
                  <a:lnTo>
                    <a:pt x="394065" y="166393"/>
                  </a:lnTo>
                  <a:lnTo>
                    <a:pt x="380710" y="117486"/>
                  </a:lnTo>
                  <a:lnTo>
                    <a:pt x="356756" y="77150"/>
                  </a:lnTo>
                  <a:lnTo>
                    <a:pt x="323904" y="46305"/>
                  </a:lnTo>
                  <a:lnTo>
                    <a:pt x="273241" y="13738"/>
                  </a:lnTo>
                  <a:lnTo>
                    <a:pt x="251182" y="6106"/>
                  </a:lnTo>
                  <a:lnTo>
                    <a:pt x="213624" y="2979"/>
                  </a:lnTo>
                  <a:lnTo>
                    <a:pt x="168257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48559" y="1853015"/>
              <a:ext cx="120727" cy="182571"/>
            </a:xfrm>
            <a:custGeom>
              <a:avLst/>
              <a:gdLst/>
              <a:ahLst/>
              <a:cxnLst/>
              <a:rect l="0" t="0" r="0" b="0"/>
              <a:pathLst>
                <a:path w="120727" h="182571">
                  <a:moveTo>
                    <a:pt x="4912" y="94757"/>
                  </a:moveTo>
                  <a:lnTo>
                    <a:pt x="8032" y="137448"/>
                  </a:lnTo>
                  <a:lnTo>
                    <a:pt x="20531" y="182570"/>
                  </a:lnTo>
                  <a:lnTo>
                    <a:pt x="7636" y="129300"/>
                  </a:lnTo>
                  <a:lnTo>
                    <a:pt x="0" y="88744"/>
                  </a:lnTo>
                  <a:lnTo>
                    <a:pt x="1949" y="65178"/>
                  </a:lnTo>
                  <a:lnTo>
                    <a:pt x="9834" y="46126"/>
                  </a:lnTo>
                  <a:lnTo>
                    <a:pt x="15213" y="37770"/>
                  </a:lnTo>
                  <a:lnTo>
                    <a:pt x="30547" y="25365"/>
                  </a:lnTo>
                  <a:lnTo>
                    <a:pt x="68988" y="7870"/>
                  </a:lnTo>
                  <a:lnTo>
                    <a:pt x="12072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60266" y="1661207"/>
              <a:ext cx="280628" cy="412908"/>
            </a:xfrm>
            <a:custGeom>
              <a:avLst/>
              <a:gdLst/>
              <a:ahLst/>
              <a:cxnLst/>
              <a:rect l="0" t="0" r="0" b="0"/>
              <a:pathLst>
                <a:path w="280628" h="412908">
                  <a:moveTo>
                    <a:pt x="109060" y="307622"/>
                  </a:moveTo>
                  <a:lnTo>
                    <a:pt x="88817" y="263659"/>
                  </a:lnTo>
                  <a:lnTo>
                    <a:pt x="73157" y="249868"/>
                  </a:lnTo>
                  <a:lnTo>
                    <a:pt x="64068" y="244553"/>
                  </a:lnTo>
                  <a:lnTo>
                    <a:pt x="54499" y="243349"/>
                  </a:lnTo>
                  <a:lnTo>
                    <a:pt x="34508" y="248250"/>
                  </a:lnTo>
                  <a:lnTo>
                    <a:pt x="20164" y="261347"/>
                  </a:lnTo>
                  <a:lnTo>
                    <a:pt x="1423" y="298351"/>
                  </a:lnTo>
                  <a:lnTo>
                    <a:pt x="0" y="318709"/>
                  </a:lnTo>
                  <a:lnTo>
                    <a:pt x="8619" y="360375"/>
                  </a:lnTo>
                  <a:lnTo>
                    <a:pt x="23798" y="386293"/>
                  </a:lnTo>
                  <a:lnTo>
                    <a:pt x="39580" y="398349"/>
                  </a:lnTo>
                  <a:lnTo>
                    <a:pt x="48702" y="403201"/>
                  </a:lnTo>
                  <a:lnTo>
                    <a:pt x="58293" y="404097"/>
                  </a:lnTo>
                  <a:lnTo>
                    <a:pt x="78308" y="398853"/>
                  </a:lnTo>
                  <a:lnTo>
                    <a:pt x="92663" y="385603"/>
                  </a:lnTo>
                  <a:lnTo>
                    <a:pt x="122193" y="325011"/>
                  </a:lnTo>
                  <a:lnTo>
                    <a:pt x="132444" y="298972"/>
                  </a:lnTo>
                  <a:lnTo>
                    <a:pt x="139026" y="241009"/>
                  </a:lnTo>
                  <a:lnTo>
                    <a:pt x="145915" y="184759"/>
                  </a:lnTo>
                  <a:lnTo>
                    <a:pt x="150135" y="124212"/>
                  </a:lnTo>
                  <a:lnTo>
                    <a:pt x="147849" y="65978"/>
                  </a:lnTo>
                  <a:lnTo>
                    <a:pt x="136479" y="9415"/>
                  </a:lnTo>
                  <a:lnTo>
                    <a:pt x="132019" y="2362"/>
                  </a:lnTo>
                  <a:lnTo>
                    <a:pt x="126706" y="0"/>
                  </a:lnTo>
                  <a:lnTo>
                    <a:pt x="120824" y="765"/>
                  </a:lnTo>
                  <a:lnTo>
                    <a:pt x="116903" y="5955"/>
                  </a:lnTo>
                  <a:lnTo>
                    <a:pt x="111384" y="36785"/>
                  </a:lnTo>
                  <a:lnTo>
                    <a:pt x="109519" y="99012"/>
                  </a:lnTo>
                  <a:lnTo>
                    <a:pt x="109196" y="153394"/>
                  </a:lnTo>
                  <a:lnTo>
                    <a:pt x="109101" y="213961"/>
                  </a:lnTo>
                  <a:lnTo>
                    <a:pt x="112192" y="270122"/>
                  </a:lnTo>
                  <a:lnTo>
                    <a:pt x="118127" y="331020"/>
                  </a:lnTo>
                  <a:lnTo>
                    <a:pt x="120954" y="338428"/>
                  </a:lnTo>
                  <a:lnTo>
                    <a:pt x="125179" y="341028"/>
                  </a:lnTo>
                  <a:lnTo>
                    <a:pt x="154358" y="333977"/>
                  </a:lnTo>
                  <a:lnTo>
                    <a:pt x="215507" y="300308"/>
                  </a:lnTo>
                  <a:lnTo>
                    <a:pt x="261551" y="268516"/>
                  </a:lnTo>
                  <a:lnTo>
                    <a:pt x="278375" y="242222"/>
                  </a:lnTo>
                  <a:lnTo>
                    <a:pt x="280627" y="222403"/>
                  </a:lnTo>
                  <a:lnTo>
                    <a:pt x="279590" y="212205"/>
                  </a:lnTo>
                  <a:lnTo>
                    <a:pt x="274220" y="204236"/>
                  </a:lnTo>
                  <a:lnTo>
                    <a:pt x="255774" y="192263"/>
                  </a:lnTo>
                  <a:lnTo>
                    <a:pt x="231978" y="189280"/>
                  </a:lnTo>
                  <a:lnTo>
                    <a:pt x="219081" y="190123"/>
                  </a:lnTo>
                  <a:lnTo>
                    <a:pt x="208144" y="195364"/>
                  </a:lnTo>
                  <a:lnTo>
                    <a:pt x="189752" y="213666"/>
                  </a:lnTo>
                  <a:lnTo>
                    <a:pt x="171834" y="244688"/>
                  </a:lnTo>
                  <a:lnTo>
                    <a:pt x="164704" y="287285"/>
                  </a:lnTo>
                  <a:lnTo>
                    <a:pt x="168181" y="325773"/>
                  </a:lnTo>
                  <a:lnTo>
                    <a:pt x="182210" y="359403"/>
                  </a:lnTo>
                  <a:lnTo>
                    <a:pt x="206773" y="386005"/>
                  </a:lnTo>
                  <a:lnTo>
                    <a:pt x="245931" y="4129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69367" y="1880994"/>
              <a:ext cx="136872" cy="164177"/>
            </a:xfrm>
            <a:custGeom>
              <a:avLst/>
              <a:gdLst/>
              <a:ahLst/>
              <a:cxnLst/>
              <a:rect l="0" t="0" r="0" b="0"/>
              <a:pathLst>
                <a:path w="136872" h="164177">
                  <a:moveTo>
                    <a:pt x="0" y="45721"/>
                  </a:moveTo>
                  <a:lnTo>
                    <a:pt x="17959" y="100765"/>
                  </a:lnTo>
                  <a:lnTo>
                    <a:pt x="35150" y="160233"/>
                  </a:lnTo>
                  <a:lnTo>
                    <a:pt x="35132" y="164176"/>
                  </a:lnTo>
                  <a:lnTo>
                    <a:pt x="32780" y="163295"/>
                  </a:lnTo>
                  <a:lnTo>
                    <a:pt x="28873" y="159199"/>
                  </a:lnTo>
                  <a:lnTo>
                    <a:pt x="17784" y="125487"/>
                  </a:lnTo>
                  <a:lnTo>
                    <a:pt x="13132" y="64033"/>
                  </a:lnTo>
                  <a:lnTo>
                    <a:pt x="16755" y="38652"/>
                  </a:lnTo>
                  <a:lnTo>
                    <a:pt x="21699" y="29310"/>
                  </a:lnTo>
                  <a:lnTo>
                    <a:pt x="36550" y="15810"/>
                  </a:lnTo>
                  <a:lnTo>
                    <a:pt x="70232" y="1633"/>
                  </a:lnTo>
                  <a:lnTo>
                    <a:pt x="93215" y="0"/>
                  </a:lnTo>
                  <a:lnTo>
                    <a:pt x="112789" y="3173"/>
                  </a:lnTo>
                  <a:lnTo>
                    <a:pt x="136871" y="141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903014" y="1660800"/>
              <a:ext cx="129282" cy="431795"/>
            </a:xfrm>
            <a:custGeom>
              <a:avLst/>
              <a:gdLst/>
              <a:ahLst/>
              <a:cxnLst/>
              <a:rect l="0" t="0" r="0" b="0"/>
              <a:pathLst>
                <a:path w="129282" h="431795">
                  <a:moveTo>
                    <a:pt x="108551" y="255386"/>
                  </a:moveTo>
                  <a:lnTo>
                    <a:pt x="97372" y="244208"/>
                  </a:lnTo>
                  <a:lnTo>
                    <a:pt x="79405" y="238720"/>
                  </a:lnTo>
                  <a:lnTo>
                    <a:pt x="68063" y="237256"/>
                  </a:lnTo>
                  <a:lnTo>
                    <a:pt x="49222" y="241869"/>
                  </a:lnTo>
                  <a:lnTo>
                    <a:pt x="33049" y="252888"/>
                  </a:lnTo>
                  <a:lnTo>
                    <a:pt x="18062" y="269484"/>
                  </a:lnTo>
                  <a:lnTo>
                    <a:pt x="2061" y="304147"/>
                  </a:lnTo>
                  <a:lnTo>
                    <a:pt x="0" y="327360"/>
                  </a:lnTo>
                  <a:lnTo>
                    <a:pt x="11241" y="381501"/>
                  </a:lnTo>
                  <a:lnTo>
                    <a:pt x="22266" y="412076"/>
                  </a:lnTo>
                  <a:lnTo>
                    <a:pt x="33547" y="428751"/>
                  </a:lnTo>
                  <a:lnTo>
                    <a:pt x="39831" y="431794"/>
                  </a:lnTo>
                  <a:lnTo>
                    <a:pt x="46360" y="431483"/>
                  </a:lnTo>
                  <a:lnTo>
                    <a:pt x="59853" y="424898"/>
                  </a:lnTo>
                  <a:lnTo>
                    <a:pt x="73649" y="414173"/>
                  </a:lnTo>
                  <a:lnTo>
                    <a:pt x="88981" y="389392"/>
                  </a:lnTo>
                  <a:lnTo>
                    <a:pt x="108284" y="330904"/>
                  </a:lnTo>
                  <a:lnTo>
                    <a:pt x="115881" y="288680"/>
                  </a:lnTo>
                  <a:lnTo>
                    <a:pt x="124036" y="228298"/>
                  </a:lnTo>
                  <a:lnTo>
                    <a:pt x="128507" y="165764"/>
                  </a:lnTo>
                  <a:lnTo>
                    <a:pt x="129281" y="114448"/>
                  </a:lnTo>
                  <a:lnTo>
                    <a:pt x="128341" y="64538"/>
                  </a:lnTo>
                  <a:lnTo>
                    <a:pt x="114940" y="3913"/>
                  </a:lnTo>
                  <a:lnTo>
                    <a:pt x="111641" y="0"/>
                  </a:lnTo>
                  <a:lnTo>
                    <a:pt x="108271" y="900"/>
                  </a:lnTo>
                  <a:lnTo>
                    <a:pt x="104855" y="5011"/>
                  </a:lnTo>
                  <a:lnTo>
                    <a:pt x="103747" y="11260"/>
                  </a:lnTo>
                  <a:lnTo>
                    <a:pt x="107687" y="67650"/>
                  </a:lnTo>
                  <a:lnTo>
                    <a:pt x="108295" y="122162"/>
                  </a:lnTo>
                  <a:lnTo>
                    <a:pt x="108475" y="177178"/>
                  </a:lnTo>
                  <a:lnTo>
                    <a:pt x="108528" y="230524"/>
                  </a:lnTo>
                  <a:lnTo>
                    <a:pt x="108544" y="283374"/>
                  </a:lnTo>
                  <a:lnTo>
                    <a:pt x="116883" y="345163"/>
                  </a:lnTo>
                  <a:lnTo>
                    <a:pt x="119079" y="3712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77018" y="1884601"/>
              <a:ext cx="116657" cy="192551"/>
            </a:xfrm>
            <a:custGeom>
              <a:avLst/>
              <a:gdLst/>
              <a:ahLst/>
              <a:cxnLst/>
              <a:rect l="0" t="0" r="0" b="0"/>
              <a:pathLst>
                <a:path w="116657" h="192551">
                  <a:moveTo>
                    <a:pt x="50360" y="10528"/>
                  </a:moveTo>
                  <a:lnTo>
                    <a:pt x="33592" y="21707"/>
                  </a:lnTo>
                  <a:lnTo>
                    <a:pt x="22241" y="36553"/>
                  </a:lnTo>
                  <a:lnTo>
                    <a:pt x="5421" y="74680"/>
                  </a:lnTo>
                  <a:lnTo>
                    <a:pt x="0" y="111165"/>
                  </a:lnTo>
                  <a:lnTo>
                    <a:pt x="3983" y="146021"/>
                  </a:lnTo>
                  <a:lnTo>
                    <a:pt x="12590" y="164724"/>
                  </a:lnTo>
                  <a:lnTo>
                    <a:pt x="18161" y="172987"/>
                  </a:lnTo>
                  <a:lnTo>
                    <a:pt x="33710" y="185287"/>
                  </a:lnTo>
                  <a:lnTo>
                    <a:pt x="42769" y="190205"/>
                  </a:lnTo>
                  <a:lnTo>
                    <a:pt x="62194" y="192550"/>
                  </a:lnTo>
                  <a:lnTo>
                    <a:pt x="72287" y="191537"/>
                  </a:lnTo>
                  <a:lnTo>
                    <a:pt x="89741" y="181054"/>
                  </a:lnTo>
                  <a:lnTo>
                    <a:pt x="104128" y="163526"/>
                  </a:lnTo>
                  <a:lnTo>
                    <a:pt x="114421" y="140138"/>
                  </a:lnTo>
                  <a:lnTo>
                    <a:pt x="116656" y="114146"/>
                  </a:lnTo>
                  <a:lnTo>
                    <a:pt x="108559" y="64921"/>
                  </a:lnTo>
                  <a:lnTo>
                    <a:pt x="93471" y="32104"/>
                  </a:lnTo>
                  <a:lnTo>
                    <a:pt x="80829" y="16998"/>
                  </a:lnTo>
                  <a:lnTo>
                    <a:pt x="6088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224908" y="1856561"/>
              <a:ext cx="123743" cy="202648"/>
            </a:xfrm>
            <a:custGeom>
              <a:avLst/>
              <a:gdLst/>
              <a:ahLst/>
              <a:cxnLst/>
              <a:rect l="0" t="0" r="0" b="0"/>
              <a:pathLst>
                <a:path w="123743" h="202648">
                  <a:moveTo>
                    <a:pt x="7755" y="112268"/>
                  </a:moveTo>
                  <a:lnTo>
                    <a:pt x="71183" y="93139"/>
                  </a:lnTo>
                  <a:lnTo>
                    <a:pt x="118013" y="62464"/>
                  </a:lnTo>
                  <a:lnTo>
                    <a:pt x="122205" y="53329"/>
                  </a:lnTo>
                  <a:lnTo>
                    <a:pt x="123742" y="30701"/>
                  </a:lnTo>
                  <a:lnTo>
                    <a:pt x="120175" y="21625"/>
                  </a:lnTo>
                  <a:lnTo>
                    <a:pt x="106852" y="8421"/>
                  </a:lnTo>
                  <a:lnTo>
                    <a:pt x="86113" y="1773"/>
                  </a:lnTo>
                  <a:lnTo>
                    <a:pt x="74032" y="0"/>
                  </a:lnTo>
                  <a:lnTo>
                    <a:pt x="54369" y="4269"/>
                  </a:lnTo>
                  <a:lnTo>
                    <a:pt x="37831" y="15135"/>
                  </a:lnTo>
                  <a:lnTo>
                    <a:pt x="16536" y="40984"/>
                  </a:lnTo>
                  <a:lnTo>
                    <a:pt x="6588" y="60699"/>
                  </a:lnTo>
                  <a:lnTo>
                    <a:pt x="0" y="97118"/>
                  </a:lnTo>
                  <a:lnTo>
                    <a:pt x="3637" y="131955"/>
                  </a:lnTo>
                  <a:lnTo>
                    <a:pt x="17713" y="164504"/>
                  </a:lnTo>
                  <a:lnTo>
                    <a:pt x="36702" y="190786"/>
                  </a:lnTo>
                  <a:lnTo>
                    <a:pt x="56495" y="199807"/>
                  </a:lnTo>
                  <a:lnTo>
                    <a:pt x="78550" y="202647"/>
                  </a:lnTo>
                  <a:lnTo>
                    <a:pt x="113040" y="1964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411647" y="1836897"/>
              <a:ext cx="138622" cy="218705"/>
            </a:xfrm>
            <a:custGeom>
              <a:avLst/>
              <a:gdLst/>
              <a:ahLst/>
              <a:cxnLst/>
              <a:rect l="0" t="0" r="0" b="0"/>
              <a:pathLst>
                <a:path w="138622" h="218705">
                  <a:moveTo>
                    <a:pt x="126342" y="5590"/>
                  </a:moveTo>
                  <a:lnTo>
                    <a:pt x="109575" y="0"/>
                  </a:lnTo>
                  <a:lnTo>
                    <a:pt x="91984" y="376"/>
                  </a:lnTo>
                  <a:lnTo>
                    <a:pt x="41749" y="14478"/>
                  </a:lnTo>
                  <a:lnTo>
                    <a:pt x="20895" y="25528"/>
                  </a:lnTo>
                  <a:lnTo>
                    <a:pt x="13930" y="34090"/>
                  </a:lnTo>
                  <a:lnTo>
                    <a:pt x="6192" y="56081"/>
                  </a:lnTo>
                  <a:lnTo>
                    <a:pt x="7637" y="64987"/>
                  </a:lnTo>
                  <a:lnTo>
                    <a:pt x="12111" y="72094"/>
                  </a:lnTo>
                  <a:lnTo>
                    <a:pt x="47002" y="103125"/>
                  </a:lnTo>
                  <a:lnTo>
                    <a:pt x="104544" y="129220"/>
                  </a:lnTo>
                  <a:lnTo>
                    <a:pt x="120944" y="140865"/>
                  </a:lnTo>
                  <a:lnTo>
                    <a:pt x="132912" y="156959"/>
                  </a:lnTo>
                  <a:lnTo>
                    <a:pt x="137741" y="166164"/>
                  </a:lnTo>
                  <a:lnTo>
                    <a:pt x="138621" y="175810"/>
                  </a:lnTo>
                  <a:lnTo>
                    <a:pt x="133359" y="195887"/>
                  </a:lnTo>
                  <a:lnTo>
                    <a:pt x="126341" y="203814"/>
                  </a:lnTo>
                  <a:lnTo>
                    <a:pt x="106065" y="215742"/>
                  </a:lnTo>
                  <a:lnTo>
                    <a:pt x="84575" y="218704"/>
                  </a:lnTo>
                  <a:lnTo>
                    <a:pt x="24208" y="208050"/>
                  </a:lnTo>
                  <a:lnTo>
                    <a:pt x="0" y="2056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602823" y="1900475"/>
              <a:ext cx="147333" cy="163111"/>
            </a:xfrm>
            <a:custGeom>
              <a:avLst/>
              <a:gdLst/>
              <a:ahLst/>
              <a:cxnLst/>
              <a:rect l="0" t="0" r="0" b="0"/>
              <a:pathLst>
                <a:path w="147333" h="163111">
                  <a:moveTo>
                    <a:pt x="8866" y="47297"/>
                  </a:moveTo>
                  <a:lnTo>
                    <a:pt x="8866" y="96227"/>
                  </a:lnTo>
                  <a:lnTo>
                    <a:pt x="13762" y="154216"/>
                  </a:lnTo>
                  <a:lnTo>
                    <a:pt x="10960" y="153671"/>
                  </a:lnTo>
                  <a:lnTo>
                    <a:pt x="6752" y="149798"/>
                  </a:lnTo>
                  <a:lnTo>
                    <a:pt x="2077" y="133017"/>
                  </a:lnTo>
                  <a:lnTo>
                    <a:pt x="0" y="70673"/>
                  </a:lnTo>
                  <a:lnTo>
                    <a:pt x="8058" y="31736"/>
                  </a:lnTo>
                  <a:lnTo>
                    <a:pt x="18646" y="12695"/>
                  </a:lnTo>
                  <a:lnTo>
                    <a:pt x="27084" y="6681"/>
                  </a:lnTo>
                  <a:lnTo>
                    <a:pt x="48938" y="0"/>
                  </a:lnTo>
                  <a:lnTo>
                    <a:pt x="58977" y="557"/>
                  </a:lnTo>
                  <a:lnTo>
                    <a:pt x="85455" y="12521"/>
                  </a:lnTo>
                  <a:lnTo>
                    <a:pt x="104906" y="24432"/>
                  </a:lnTo>
                  <a:lnTo>
                    <a:pt x="119011" y="40644"/>
                  </a:lnTo>
                  <a:lnTo>
                    <a:pt x="143187" y="85237"/>
                  </a:lnTo>
                  <a:lnTo>
                    <a:pt x="147332" y="108613"/>
                  </a:lnTo>
                  <a:lnTo>
                    <a:pt x="145736" y="1631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706445" y="1737202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35917" y="53875"/>
                  </a:lnTo>
                  <a:lnTo>
                    <a:pt x="57095" y="88760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965532" y="1779316"/>
              <a:ext cx="25184" cy="294799"/>
            </a:xfrm>
            <a:custGeom>
              <a:avLst/>
              <a:gdLst/>
              <a:ahLst/>
              <a:cxnLst/>
              <a:rect l="0" t="0" r="0" b="0"/>
              <a:pathLst>
                <a:path w="25184" h="294799">
                  <a:moveTo>
                    <a:pt x="14654" y="0"/>
                  </a:moveTo>
                  <a:lnTo>
                    <a:pt x="0" y="49552"/>
                  </a:lnTo>
                  <a:lnTo>
                    <a:pt x="2097" y="102551"/>
                  </a:lnTo>
                  <a:lnTo>
                    <a:pt x="6844" y="158080"/>
                  </a:lnTo>
                  <a:lnTo>
                    <a:pt x="13111" y="214109"/>
                  </a:lnTo>
                  <a:lnTo>
                    <a:pt x="22784" y="269701"/>
                  </a:lnTo>
                  <a:lnTo>
                    <a:pt x="25183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864373" y="1884601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51953" y="0"/>
                  </a:lnTo>
                  <a:lnTo>
                    <a:pt x="97778" y="8405"/>
                  </a:lnTo>
                  <a:lnTo>
                    <a:pt x="42018" y="2133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232870" y="1875838"/>
              <a:ext cx="242157" cy="198277"/>
            </a:xfrm>
            <a:custGeom>
              <a:avLst/>
              <a:gdLst/>
              <a:ahLst/>
              <a:cxnLst/>
              <a:rect l="0" t="0" r="0" b="0"/>
              <a:pathLst>
                <a:path w="242157" h="198277">
                  <a:moveTo>
                    <a:pt x="0" y="61405"/>
                  </a:moveTo>
                  <a:lnTo>
                    <a:pt x="9065" y="120022"/>
                  </a:lnTo>
                  <a:lnTo>
                    <a:pt x="21788" y="176619"/>
                  </a:lnTo>
                  <a:lnTo>
                    <a:pt x="26061" y="190990"/>
                  </a:lnTo>
                  <a:lnTo>
                    <a:pt x="10000" y="129402"/>
                  </a:lnTo>
                  <a:lnTo>
                    <a:pt x="1976" y="69377"/>
                  </a:lnTo>
                  <a:lnTo>
                    <a:pt x="6175" y="26593"/>
                  </a:lnTo>
                  <a:lnTo>
                    <a:pt x="12305" y="18310"/>
                  </a:lnTo>
                  <a:lnTo>
                    <a:pt x="21072" y="13957"/>
                  </a:lnTo>
                  <a:lnTo>
                    <a:pt x="31596" y="12226"/>
                  </a:lnTo>
                  <a:lnTo>
                    <a:pt x="40951" y="14581"/>
                  </a:lnTo>
                  <a:lnTo>
                    <a:pt x="75896" y="43577"/>
                  </a:lnTo>
                  <a:lnTo>
                    <a:pt x="93393" y="62840"/>
                  </a:lnTo>
                  <a:lnTo>
                    <a:pt x="119757" y="117683"/>
                  </a:lnTo>
                  <a:lnTo>
                    <a:pt x="117484" y="71603"/>
                  </a:lnTo>
                  <a:lnTo>
                    <a:pt x="130534" y="10336"/>
                  </a:lnTo>
                  <a:lnTo>
                    <a:pt x="136155" y="3963"/>
                  </a:lnTo>
                  <a:lnTo>
                    <a:pt x="143413" y="883"/>
                  </a:lnTo>
                  <a:lnTo>
                    <a:pt x="151760" y="0"/>
                  </a:lnTo>
                  <a:lnTo>
                    <a:pt x="170394" y="8378"/>
                  </a:lnTo>
                  <a:lnTo>
                    <a:pt x="188034" y="23799"/>
                  </a:lnTo>
                  <a:lnTo>
                    <a:pt x="218550" y="72527"/>
                  </a:lnTo>
                  <a:lnTo>
                    <a:pt x="233025" y="132988"/>
                  </a:lnTo>
                  <a:lnTo>
                    <a:pt x="239450" y="166063"/>
                  </a:lnTo>
                  <a:lnTo>
                    <a:pt x="242156" y="19827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541038" y="1904559"/>
              <a:ext cx="197201" cy="168129"/>
            </a:xfrm>
            <a:custGeom>
              <a:avLst/>
              <a:gdLst/>
              <a:ahLst/>
              <a:cxnLst/>
              <a:rect l="0" t="0" r="0" b="0"/>
              <a:pathLst>
                <a:path w="197201" h="168129">
                  <a:moveTo>
                    <a:pt x="102444" y="95855"/>
                  </a:moveTo>
                  <a:lnTo>
                    <a:pt x="99324" y="41710"/>
                  </a:lnTo>
                  <a:lnTo>
                    <a:pt x="96854" y="28173"/>
                  </a:lnTo>
                  <a:lnTo>
                    <a:pt x="91699" y="17978"/>
                  </a:lnTo>
                  <a:lnTo>
                    <a:pt x="76611" y="3532"/>
                  </a:lnTo>
                  <a:lnTo>
                    <a:pt x="67674" y="381"/>
                  </a:lnTo>
                  <a:lnTo>
                    <a:pt x="48386" y="0"/>
                  </a:lnTo>
                  <a:lnTo>
                    <a:pt x="39499" y="5045"/>
                  </a:lnTo>
                  <a:lnTo>
                    <a:pt x="23386" y="23130"/>
                  </a:lnTo>
                  <a:lnTo>
                    <a:pt x="6749" y="54030"/>
                  </a:lnTo>
                  <a:lnTo>
                    <a:pt x="0" y="91001"/>
                  </a:lnTo>
                  <a:lnTo>
                    <a:pt x="3590" y="126003"/>
                  </a:lnTo>
                  <a:lnTo>
                    <a:pt x="17651" y="158600"/>
                  </a:lnTo>
                  <a:lnTo>
                    <a:pt x="26028" y="164591"/>
                  </a:lnTo>
                  <a:lnTo>
                    <a:pt x="47814" y="168128"/>
                  </a:lnTo>
                  <a:lnTo>
                    <a:pt x="66855" y="162682"/>
                  </a:lnTo>
                  <a:lnTo>
                    <a:pt x="75208" y="157954"/>
                  </a:lnTo>
                  <a:lnTo>
                    <a:pt x="87609" y="143342"/>
                  </a:lnTo>
                  <a:lnTo>
                    <a:pt x="95850" y="123979"/>
                  </a:lnTo>
                  <a:lnTo>
                    <a:pt x="99321" y="86771"/>
                  </a:lnTo>
                  <a:lnTo>
                    <a:pt x="95799" y="56639"/>
                  </a:lnTo>
                  <a:lnTo>
                    <a:pt x="112516" y="102750"/>
                  </a:lnTo>
                  <a:lnTo>
                    <a:pt x="131424" y="131303"/>
                  </a:lnTo>
                  <a:lnTo>
                    <a:pt x="151199" y="140856"/>
                  </a:lnTo>
                  <a:lnTo>
                    <a:pt x="172076" y="143931"/>
                  </a:lnTo>
                  <a:lnTo>
                    <a:pt x="197200" y="13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727710" y="1642445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0" y="0"/>
                  </a:moveTo>
                  <a:lnTo>
                    <a:pt x="0" y="57264"/>
                  </a:lnTo>
                  <a:lnTo>
                    <a:pt x="3119" y="112894"/>
                  </a:lnTo>
                  <a:lnTo>
                    <a:pt x="8405" y="157800"/>
                  </a:lnTo>
                  <a:lnTo>
                    <a:pt x="14654" y="205054"/>
                  </a:lnTo>
                  <a:lnTo>
                    <a:pt x="24749" y="260928"/>
                  </a:lnTo>
                  <a:lnTo>
                    <a:pt x="29560" y="318298"/>
                  </a:lnTo>
                  <a:lnTo>
                    <a:pt x="39590" y="381415"/>
                  </a:lnTo>
                  <a:lnTo>
                    <a:pt x="52642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622425" y="1821430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93542" y="7235"/>
                  </a:lnTo>
                  <a:lnTo>
                    <a:pt x="137320" y="9877"/>
                  </a:lnTo>
                  <a:lnTo>
                    <a:pt x="80806" y="10400"/>
                  </a:lnTo>
                  <a:lnTo>
                    <a:pt x="28093" y="1167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943219" y="1695088"/>
              <a:ext cx="37176" cy="379027"/>
            </a:xfrm>
            <a:custGeom>
              <a:avLst/>
              <a:gdLst/>
              <a:ahLst/>
              <a:cxnLst/>
              <a:rect l="0" t="0" r="0" b="0"/>
              <a:pathLst>
                <a:path w="37176" h="379027">
                  <a:moveTo>
                    <a:pt x="5589" y="0"/>
                  </a:moveTo>
                  <a:lnTo>
                    <a:pt x="0" y="16767"/>
                  </a:lnTo>
                  <a:lnTo>
                    <a:pt x="3272" y="71855"/>
                  </a:lnTo>
                  <a:lnTo>
                    <a:pt x="6073" y="125405"/>
                  </a:lnTo>
                  <a:lnTo>
                    <a:pt x="13787" y="186078"/>
                  </a:lnTo>
                  <a:lnTo>
                    <a:pt x="21246" y="247846"/>
                  </a:lnTo>
                  <a:lnTo>
                    <a:pt x="26749" y="308313"/>
                  </a:lnTo>
                  <a:lnTo>
                    <a:pt x="34769" y="353359"/>
                  </a:lnTo>
                  <a:lnTo>
                    <a:pt x="37175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854052" y="1853015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167878" y="3120"/>
                  </a:lnTo>
                  <a:lnTo>
                    <a:pt x="107332" y="16789"/>
                  </a:lnTo>
                  <a:lnTo>
                    <a:pt x="44000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056584" y="1857972"/>
              <a:ext cx="134381" cy="216143"/>
            </a:xfrm>
            <a:custGeom>
              <a:avLst/>
              <a:gdLst/>
              <a:ahLst/>
              <a:cxnLst/>
              <a:rect l="0" t="0" r="0" b="0"/>
              <a:pathLst>
                <a:path w="134381" h="216143">
                  <a:moveTo>
                    <a:pt x="8038" y="89800"/>
                  </a:moveTo>
                  <a:lnTo>
                    <a:pt x="66654" y="84210"/>
                  </a:lnTo>
                  <a:lnTo>
                    <a:pt x="101444" y="69556"/>
                  </a:lnTo>
                  <a:lnTo>
                    <a:pt x="108913" y="61096"/>
                  </a:lnTo>
                  <a:lnTo>
                    <a:pt x="117212" y="39218"/>
                  </a:lnTo>
                  <a:lnTo>
                    <a:pt x="117085" y="29172"/>
                  </a:lnTo>
                  <a:lnTo>
                    <a:pt x="110706" y="11772"/>
                  </a:lnTo>
                  <a:lnTo>
                    <a:pt x="102219" y="6195"/>
                  </a:lnTo>
                  <a:lnTo>
                    <a:pt x="77192" y="0"/>
                  </a:lnTo>
                  <a:lnTo>
                    <a:pt x="52811" y="3485"/>
                  </a:lnTo>
                  <a:lnTo>
                    <a:pt x="41396" y="7690"/>
                  </a:lnTo>
                  <a:lnTo>
                    <a:pt x="25593" y="21721"/>
                  </a:lnTo>
                  <a:lnTo>
                    <a:pt x="5916" y="59324"/>
                  </a:lnTo>
                  <a:lnTo>
                    <a:pt x="0" y="95718"/>
                  </a:lnTo>
                  <a:lnTo>
                    <a:pt x="3836" y="130548"/>
                  </a:lnTo>
                  <a:lnTo>
                    <a:pt x="17971" y="163094"/>
                  </a:lnTo>
                  <a:lnTo>
                    <a:pt x="36977" y="189376"/>
                  </a:lnTo>
                  <a:lnTo>
                    <a:pt x="63016" y="206391"/>
                  </a:lnTo>
                  <a:lnTo>
                    <a:pt x="115725" y="214858"/>
                  </a:lnTo>
                  <a:lnTo>
                    <a:pt x="134380" y="2161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7264663" y="1853015"/>
              <a:ext cx="210571" cy="239961"/>
            </a:xfrm>
            <a:custGeom>
              <a:avLst/>
              <a:gdLst/>
              <a:ahLst/>
              <a:cxnLst/>
              <a:rect l="0" t="0" r="0" b="0"/>
              <a:pathLst>
                <a:path w="210571" h="239961">
                  <a:moveTo>
                    <a:pt x="0" y="94757"/>
                  </a:moveTo>
                  <a:lnTo>
                    <a:pt x="9065" y="153373"/>
                  </a:lnTo>
                  <a:lnTo>
                    <a:pt x="19814" y="207547"/>
                  </a:lnTo>
                  <a:lnTo>
                    <a:pt x="30643" y="235353"/>
                  </a:lnTo>
                  <a:lnTo>
                    <a:pt x="34467" y="239960"/>
                  </a:lnTo>
                  <a:lnTo>
                    <a:pt x="37016" y="238352"/>
                  </a:lnTo>
                  <a:lnTo>
                    <a:pt x="38716" y="232601"/>
                  </a:lnTo>
                  <a:lnTo>
                    <a:pt x="35518" y="207739"/>
                  </a:lnTo>
                  <a:lnTo>
                    <a:pt x="12317" y="146102"/>
                  </a:lnTo>
                  <a:lnTo>
                    <a:pt x="2433" y="90991"/>
                  </a:lnTo>
                  <a:lnTo>
                    <a:pt x="8886" y="43450"/>
                  </a:lnTo>
                  <a:lnTo>
                    <a:pt x="14867" y="21651"/>
                  </a:lnTo>
                  <a:lnTo>
                    <a:pt x="21610" y="14434"/>
                  </a:lnTo>
                  <a:lnTo>
                    <a:pt x="41580" y="6415"/>
                  </a:lnTo>
                  <a:lnTo>
                    <a:pt x="99763" y="1267"/>
                  </a:lnTo>
                  <a:lnTo>
                    <a:pt x="157530" y="250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1916238" y="2487594"/>
            <a:ext cx="1484467" cy="486926"/>
            <a:chOff x="1916238" y="2487594"/>
            <a:chExt cx="1484467" cy="486926"/>
          </a:xfrm>
        </p:grpSpPr>
        <p:sp>
          <p:nvSpPr>
            <p:cNvPr id="79" name="Freeform 78"/>
            <p:cNvSpPr/>
            <p:nvPr/>
          </p:nvSpPr>
          <p:spPr>
            <a:xfrm>
              <a:off x="1916238" y="2490078"/>
              <a:ext cx="229280" cy="484442"/>
            </a:xfrm>
            <a:custGeom>
              <a:avLst/>
              <a:gdLst/>
              <a:ahLst/>
              <a:cxnLst/>
              <a:rect l="0" t="0" r="0" b="0"/>
              <a:pathLst>
                <a:path w="229280" h="484442">
                  <a:moveTo>
                    <a:pt x="157876" y="5175"/>
                  </a:moveTo>
                  <a:lnTo>
                    <a:pt x="120398" y="13509"/>
                  </a:lnTo>
                  <a:lnTo>
                    <a:pt x="85550" y="11934"/>
                  </a:lnTo>
                  <a:lnTo>
                    <a:pt x="31714" y="0"/>
                  </a:lnTo>
                  <a:lnTo>
                    <a:pt x="10557" y="2095"/>
                  </a:lnTo>
                  <a:lnTo>
                    <a:pt x="4681" y="6632"/>
                  </a:lnTo>
                  <a:lnTo>
                    <a:pt x="1934" y="13165"/>
                  </a:lnTo>
                  <a:lnTo>
                    <a:pt x="209" y="68445"/>
                  </a:lnTo>
                  <a:lnTo>
                    <a:pt x="0" y="129804"/>
                  </a:lnTo>
                  <a:lnTo>
                    <a:pt x="5547" y="181742"/>
                  </a:lnTo>
                  <a:lnTo>
                    <a:pt x="10673" y="226013"/>
                  </a:lnTo>
                  <a:lnTo>
                    <a:pt x="12947" y="226100"/>
                  </a:lnTo>
                  <a:lnTo>
                    <a:pt x="30592" y="206612"/>
                  </a:lnTo>
                  <a:lnTo>
                    <a:pt x="55431" y="192632"/>
                  </a:lnTo>
                  <a:lnTo>
                    <a:pt x="96196" y="186670"/>
                  </a:lnTo>
                  <a:lnTo>
                    <a:pt x="139730" y="196082"/>
                  </a:lnTo>
                  <a:lnTo>
                    <a:pt x="171086" y="213689"/>
                  </a:lnTo>
                  <a:lnTo>
                    <a:pt x="195195" y="239313"/>
                  </a:lnTo>
                  <a:lnTo>
                    <a:pt x="223827" y="300194"/>
                  </a:lnTo>
                  <a:lnTo>
                    <a:pt x="229279" y="337213"/>
                  </a:lnTo>
                  <a:lnTo>
                    <a:pt x="224316" y="357859"/>
                  </a:lnTo>
                  <a:lnTo>
                    <a:pt x="200276" y="416247"/>
                  </a:lnTo>
                  <a:lnTo>
                    <a:pt x="191928" y="435879"/>
                  </a:lnTo>
                  <a:lnTo>
                    <a:pt x="160786" y="474859"/>
                  </a:lnTo>
                  <a:lnTo>
                    <a:pt x="137722" y="482986"/>
                  </a:lnTo>
                  <a:lnTo>
                    <a:pt x="94972" y="484441"/>
                  </a:lnTo>
                  <a:lnTo>
                    <a:pt x="31534" y="4684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37326" y="2674238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0"/>
                  </a:moveTo>
                  <a:lnTo>
                    <a:pt x="66749" y="49498"/>
                  </a:lnTo>
                  <a:lnTo>
                    <a:pt x="6892" y="9906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347854" y="2653181"/>
              <a:ext cx="84229" cy="147400"/>
            </a:xfrm>
            <a:custGeom>
              <a:avLst/>
              <a:gdLst/>
              <a:ahLst/>
              <a:cxnLst/>
              <a:rect l="0" t="0" r="0" b="0"/>
              <a:pathLst>
                <a:path w="84229" h="147400">
                  <a:moveTo>
                    <a:pt x="0" y="0"/>
                  </a:moveTo>
                  <a:lnTo>
                    <a:pt x="20244" y="43963"/>
                  </a:lnTo>
                  <a:lnTo>
                    <a:pt x="54310" y="105447"/>
                  </a:lnTo>
                  <a:lnTo>
                    <a:pt x="84228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74238" y="2487594"/>
              <a:ext cx="259752" cy="404732"/>
            </a:xfrm>
            <a:custGeom>
              <a:avLst/>
              <a:gdLst/>
              <a:ahLst/>
              <a:cxnLst/>
              <a:rect l="0" t="0" r="0" b="0"/>
              <a:pathLst>
                <a:path w="259752" h="404732">
                  <a:moveTo>
                    <a:pt x="0" y="102416"/>
                  </a:moveTo>
                  <a:lnTo>
                    <a:pt x="0" y="80059"/>
                  </a:lnTo>
                  <a:lnTo>
                    <a:pt x="11178" y="49388"/>
                  </a:lnTo>
                  <a:lnTo>
                    <a:pt x="29308" y="23663"/>
                  </a:lnTo>
                  <a:lnTo>
                    <a:pt x="55087" y="6812"/>
                  </a:lnTo>
                  <a:lnTo>
                    <a:pt x="90541" y="0"/>
                  </a:lnTo>
                  <a:lnTo>
                    <a:pt x="113940" y="4645"/>
                  </a:lnTo>
                  <a:lnTo>
                    <a:pt x="134868" y="15678"/>
                  </a:lnTo>
                  <a:lnTo>
                    <a:pt x="151968" y="32280"/>
                  </a:lnTo>
                  <a:lnTo>
                    <a:pt x="156294" y="41621"/>
                  </a:lnTo>
                  <a:lnTo>
                    <a:pt x="157981" y="61358"/>
                  </a:lnTo>
                  <a:lnTo>
                    <a:pt x="152354" y="92200"/>
                  </a:lnTo>
                  <a:lnTo>
                    <a:pt x="137689" y="117976"/>
                  </a:lnTo>
                  <a:lnTo>
                    <a:pt x="118526" y="140432"/>
                  </a:lnTo>
                  <a:lnTo>
                    <a:pt x="98691" y="148558"/>
                  </a:lnTo>
                  <a:lnTo>
                    <a:pt x="82467" y="150999"/>
                  </a:lnTo>
                  <a:lnTo>
                    <a:pt x="83054" y="150013"/>
                  </a:lnTo>
                  <a:lnTo>
                    <a:pt x="109213" y="140024"/>
                  </a:lnTo>
                  <a:lnTo>
                    <a:pt x="143623" y="135786"/>
                  </a:lnTo>
                  <a:lnTo>
                    <a:pt x="163658" y="141034"/>
                  </a:lnTo>
                  <a:lnTo>
                    <a:pt x="210155" y="171192"/>
                  </a:lnTo>
                  <a:lnTo>
                    <a:pt x="226373" y="189135"/>
                  </a:lnTo>
                  <a:lnTo>
                    <a:pt x="251530" y="247948"/>
                  </a:lnTo>
                  <a:lnTo>
                    <a:pt x="259751" y="283967"/>
                  </a:lnTo>
                  <a:lnTo>
                    <a:pt x="259067" y="321155"/>
                  </a:lnTo>
                  <a:lnTo>
                    <a:pt x="256940" y="332470"/>
                  </a:lnTo>
                  <a:lnTo>
                    <a:pt x="242097" y="351281"/>
                  </a:lnTo>
                  <a:lnTo>
                    <a:pt x="178979" y="393759"/>
                  </a:lnTo>
                  <a:lnTo>
                    <a:pt x="155585" y="401527"/>
                  </a:lnTo>
                  <a:lnTo>
                    <a:pt x="111870" y="404731"/>
                  </a:lnTo>
                  <a:lnTo>
                    <a:pt x="53510" y="392846"/>
                  </a:lnTo>
                  <a:lnTo>
                    <a:pt x="21057" y="3761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253305" y="2547896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0"/>
                  </a:moveTo>
                  <a:lnTo>
                    <a:pt x="67201" y="7236"/>
                  </a:lnTo>
                  <a:lnTo>
                    <a:pt x="20337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90134" y="2653181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21057"/>
                  </a:moveTo>
                  <a:lnTo>
                    <a:pt x="173092" y="12724"/>
                  </a:lnTo>
                  <a:lnTo>
                    <a:pt x="121669" y="10962"/>
                  </a:lnTo>
                  <a:lnTo>
                    <a:pt x="71347" y="3378"/>
                  </a:lnTo>
                  <a:lnTo>
                    <a:pt x="16173" y="6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6" name="Freeform 85"/>
          <p:cNvSpPr/>
          <p:nvPr/>
        </p:nvSpPr>
        <p:spPr>
          <a:xfrm>
            <a:off x="7391005" y="2105699"/>
            <a:ext cx="21058" cy="1"/>
          </a:xfrm>
          <a:custGeom>
            <a:avLst/>
            <a:gdLst/>
            <a:ahLst/>
            <a:cxnLst/>
            <a:rect l="0" t="0" r="0" b="0"/>
            <a:pathLst>
              <a:path w="21058" h="1">
                <a:moveTo>
                  <a:pt x="21057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1" name="Group 90"/>
          <p:cNvGrpSpPr/>
          <p:nvPr/>
        </p:nvGrpSpPr>
        <p:grpSpPr>
          <a:xfrm>
            <a:off x="3673276" y="2418202"/>
            <a:ext cx="1120026" cy="553496"/>
            <a:chOff x="3673276" y="2418202"/>
            <a:chExt cx="1120026" cy="553496"/>
          </a:xfrm>
        </p:grpSpPr>
        <p:sp>
          <p:nvSpPr>
            <p:cNvPr id="87" name="Freeform 86"/>
            <p:cNvSpPr/>
            <p:nvPr/>
          </p:nvSpPr>
          <p:spPr>
            <a:xfrm>
              <a:off x="3673276" y="2418202"/>
              <a:ext cx="305482" cy="516494"/>
            </a:xfrm>
            <a:custGeom>
              <a:avLst/>
              <a:gdLst/>
              <a:ahLst/>
              <a:cxnLst/>
              <a:rect l="0" t="0" r="0" b="0"/>
              <a:pathLst>
                <a:path w="305482" h="516494">
                  <a:moveTo>
                    <a:pt x="127511" y="3352"/>
                  </a:moveTo>
                  <a:lnTo>
                    <a:pt x="103465" y="12927"/>
                  </a:lnTo>
                  <a:lnTo>
                    <a:pt x="67918" y="42755"/>
                  </a:lnTo>
                  <a:lnTo>
                    <a:pt x="18721" y="100689"/>
                  </a:lnTo>
                  <a:lnTo>
                    <a:pt x="4680" y="115243"/>
                  </a:lnTo>
                  <a:lnTo>
                    <a:pt x="1170" y="116551"/>
                  </a:lnTo>
                  <a:lnTo>
                    <a:pt x="0" y="113913"/>
                  </a:lnTo>
                  <a:lnTo>
                    <a:pt x="6528" y="84463"/>
                  </a:lnTo>
                  <a:lnTo>
                    <a:pt x="18759" y="68257"/>
                  </a:lnTo>
                  <a:lnTo>
                    <a:pt x="76745" y="17491"/>
                  </a:lnTo>
                  <a:lnTo>
                    <a:pt x="107010" y="1952"/>
                  </a:lnTo>
                  <a:lnTo>
                    <a:pt x="127758" y="0"/>
                  </a:lnTo>
                  <a:lnTo>
                    <a:pt x="169674" y="8279"/>
                  </a:lnTo>
                  <a:lnTo>
                    <a:pt x="177847" y="13656"/>
                  </a:lnTo>
                  <a:lnTo>
                    <a:pt x="190047" y="28988"/>
                  </a:lnTo>
                  <a:lnTo>
                    <a:pt x="197903" y="62940"/>
                  </a:lnTo>
                  <a:lnTo>
                    <a:pt x="194641" y="97047"/>
                  </a:lnTo>
                  <a:lnTo>
                    <a:pt x="186203" y="115574"/>
                  </a:lnTo>
                  <a:lnTo>
                    <a:pt x="141287" y="177153"/>
                  </a:lnTo>
                  <a:lnTo>
                    <a:pt x="110865" y="201893"/>
                  </a:lnTo>
                  <a:lnTo>
                    <a:pt x="110565" y="201223"/>
                  </a:lnTo>
                  <a:lnTo>
                    <a:pt x="112704" y="198437"/>
                  </a:lnTo>
                  <a:lnTo>
                    <a:pt x="170564" y="193599"/>
                  </a:lnTo>
                  <a:lnTo>
                    <a:pt x="220373" y="198599"/>
                  </a:lnTo>
                  <a:lnTo>
                    <a:pt x="247703" y="213151"/>
                  </a:lnTo>
                  <a:lnTo>
                    <a:pt x="270618" y="232281"/>
                  </a:lnTo>
                  <a:lnTo>
                    <a:pt x="286637" y="258356"/>
                  </a:lnTo>
                  <a:lnTo>
                    <a:pt x="301360" y="300948"/>
                  </a:lnTo>
                  <a:lnTo>
                    <a:pt x="305481" y="360141"/>
                  </a:lnTo>
                  <a:lnTo>
                    <a:pt x="303705" y="387702"/>
                  </a:lnTo>
                  <a:lnTo>
                    <a:pt x="295117" y="411651"/>
                  </a:lnTo>
                  <a:lnTo>
                    <a:pt x="247915" y="471342"/>
                  </a:lnTo>
                  <a:lnTo>
                    <a:pt x="226098" y="494006"/>
                  </a:lnTo>
                  <a:lnTo>
                    <a:pt x="193637" y="509949"/>
                  </a:lnTo>
                  <a:lnTo>
                    <a:pt x="154383" y="516493"/>
                  </a:lnTo>
                  <a:lnTo>
                    <a:pt x="130096" y="511785"/>
                  </a:lnTo>
                  <a:lnTo>
                    <a:pt x="85397" y="4876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190342" y="2663709"/>
              <a:ext cx="115814" cy="84229"/>
            </a:xfrm>
            <a:custGeom>
              <a:avLst/>
              <a:gdLst/>
              <a:ahLst/>
              <a:cxnLst/>
              <a:rect l="0" t="0" r="0" b="0"/>
              <a:pathLst>
                <a:path w="115814" h="84229">
                  <a:moveTo>
                    <a:pt x="115813" y="0"/>
                  </a:moveTo>
                  <a:lnTo>
                    <a:pt x="99046" y="5590"/>
                  </a:lnTo>
                  <a:lnTo>
                    <a:pt x="84574" y="17692"/>
                  </a:lnTo>
                  <a:lnTo>
                    <a:pt x="48008" y="5454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179813" y="2632124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0" y="0"/>
                  </a:moveTo>
                  <a:lnTo>
                    <a:pt x="63334" y="63333"/>
                  </a:lnTo>
                  <a:lnTo>
                    <a:pt x="115813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516725" y="2505782"/>
              <a:ext cx="276577" cy="465916"/>
            </a:xfrm>
            <a:custGeom>
              <a:avLst/>
              <a:gdLst/>
              <a:ahLst/>
              <a:cxnLst/>
              <a:rect l="0" t="0" r="0" b="0"/>
              <a:pathLst>
                <a:path w="276577" h="465916">
                  <a:moveTo>
                    <a:pt x="231627" y="0"/>
                  </a:moveTo>
                  <a:lnTo>
                    <a:pt x="194149" y="8333"/>
                  </a:lnTo>
                  <a:lnTo>
                    <a:pt x="142726" y="10095"/>
                  </a:lnTo>
                  <a:lnTo>
                    <a:pt x="87508" y="11613"/>
                  </a:lnTo>
                  <a:lnTo>
                    <a:pt x="59560" y="16080"/>
                  </a:lnTo>
                  <a:lnTo>
                    <a:pt x="50235" y="23588"/>
                  </a:lnTo>
                  <a:lnTo>
                    <a:pt x="39874" y="47528"/>
                  </a:lnTo>
                  <a:lnTo>
                    <a:pt x="38389" y="71426"/>
                  </a:lnTo>
                  <a:lnTo>
                    <a:pt x="42793" y="133278"/>
                  </a:lnTo>
                  <a:lnTo>
                    <a:pt x="47485" y="156331"/>
                  </a:lnTo>
                  <a:lnTo>
                    <a:pt x="51544" y="161542"/>
                  </a:lnTo>
                  <a:lnTo>
                    <a:pt x="56590" y="162677"/>
                  </a:lnTo>
                  <a:lnTo>
                    <a:pt x="81108" y="159335"/>
                  </a:lnTo>
                  <a:lnTo>
                    <a:pt x="143695" y="159283"/>
                  </a:lnTo>
                  <a:lnTo>
                    <a:pt x="177887" y="167558"/>
                  </a:lnTo>
                  <a:lnTo>
                    <a:pt x="199554" y="178195"/>
                  </a:lnTo>
                  <a:lnTo>
                    <a:pt x="225894" y="202927"/>
                  </a:lnTo>
                  <a:lnTo>
                    <a:pt x="259800" y="253064"/>
                  </a:lnTo>
                  <a:lnTo>
                    <a:pt x="276576" y="294873"/>
                  </a:lnTo>
                  <a:lnTo>
                    <a:pt x="276401" y="331995"/>
                  </a:lnTo>
                  <a:lnTo>
                    <a:pt x="264691" y="385290"/>
                  </a:lnTo>
                  <a:lnTo>
                    <a:pt x="241061" y="427707"/>
                  </a:lnTo>
                  <a:lnTo>
                    <a:pt x="234407" y="436046"/>
                  </a:lnTo>
                  <a:lnTo>
                    <a:pt x="214535" y="448432"/>
                  </a:lnTo>
                  <a:lnTo>
                    <a:pt x="163650" y="465915"/>
                  </a:lnTo>
                  <a:lnTo>
                    <a:pt x="122448" y="465862"/>
                  </a:lnTo>
                  <a:lnTo>
                    <a:pt x="60925" y="452145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336911" y="4032414"/>
            <a:ext cx="2653183" cy="400084"/>
            <a:chOff x="336911" y="4032414"/>
            <a:chExt cx="2653183" cy="400084"/>
          </a:xfrm>
        </p:grpSpPr>
        <p:sp>
          <p:nvSpPr>
            <p:cNvPr id="92" name="Freeform 91"/>
            <p:cNvSpPr/>
            <p:nvPr/>
          </p:nvSpPr>
          <p:spPr>
            <a:xfrm>
              <a:off x="336911" y="4144889"/>
              <a:ext cx="231628" cy="85087"/>
            </a:xfrm>
            <a:custGeom>
              <a:avLst/>
              <a:gdLst/>
              <a:ahLst/>
              <a:cxnLst/>
              <a:rect l="0" t="0" r="0" b="0"/>
              <a:pathLst>
                <a:path w="231628" h="85087">
                  <a:moveTo>
                    <a:pt x="0" y="3339"/>
                  </a:moveTo>
                  <a:lnTo>
                    <a:pt x="0" y="25695"/>
                  </a:lnTo>
                  <a:lnTo>
                    <a:pt x="11179" y="56366"/>
                  </a:lnTo>
                  <a:lnTo>
                    <a:pt x="29309" y="82092"/>
                  </a:lnTo>
                  <a:lnTo>
                    <a:pt x="37087" y="85086"/>
                  </a:lnTo>
                  <a:lnTo>
                    <a:pt x="45782" y="84743"/>
                  </a:lnTo>
                  <a:lnTo>
                    <a:pt x="55088" y="82175"/>
                  </a:lnTo>
                  <a:lnTo>
                    <a:pt x="71667" y="69963"/>
                  </a:lnTo>
                  <a:lnTo>
                    <a:pt x="130942" y="11662"/>
                  </a:lnTo>
                  <a:lnTo>
                    <a:pt x="149444" y="1969"/>
                  </a:lnTo>
                  <a:lnTo>
                    <a:pt x="169365" y="0"/>
                  </a:lnTo>
                  <a:lnTo>
                    <a:pt x="188747" y="4194"/>
                  </a:lnTo>
                  <a:lnTo>
                    <a:pt x="205161" y="13857"/>
                  </a:lnTo>
                  <a:lnTo>
                    <a:pt x="217135" y="29071"/>
                  </a:lnTo>
                  <a:lnTo>
                    <a:pt x="231627" y="559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55025" y="4044296"/>
              <a:ext cx="176727" cy="357951"/>
            </a:xfrm>
            <a:custGeom>
              <a:avLst/>
              <a:gdLst/>
              <a:ahLst/>
              <a:cxnLst/>
              <a:rect l="0" t="0" r="0" b="0"/>
              <a:pathLst>
                <a:path w="176727" h="357951">
                  <a:moveTo>
                    <a:pt x="50384" y="72346"/>
                  </a:moveTo>
                  <a:lnTo>
                    <a:pt x="42051" y="121277"/>
                  </a:lnTo>
                  <a:lnTo>
                    <a:pt x="34700" y="174818"/>
                  </a:lnTo>
                  <a:lnTo>
                    <a:pt x="26915" y="238237"/>
                  </a:lnTo>
                  <a:lnTo>
                    <a:pt x="12632" y="294276"/>
                  </a:lnTo>
                  <a:lnTo>
                    <a:pt x="3255" y="355107"/>
                  </a:lnTo>
                  <a:lnTo>
                    <a:pt x="1417" y="357950"/>
                  </a:lnTo>
                  <a:lnTo>
                    <a:pt x="192" y="355166"/>
                  </a:lnTo>
                  <a:lnTo>
                    <a:pt x="0" y="339594"/>
                  </a:lnTo>
                  <a:lnTo>
                    <a:pt x="12539" y="278089"/>
                  </a:lnTo>
                  <a:lnTo>
                    <a:pt x="25967" y="222995"/>
                  </a:lnTo>
                  <a:lnTo>
                    <a:pt x="39885" y="167051"/>
                  </a:lnTo>
                  <a:lnTo>
                    <a:pt x="48310" y="110941"/>
                  </a:lnTo>
                  <a:lnTo>
                    <a:pt x="61564" y="52212"/>
                  </a:lnTo>
                  <a:lnTo>
                    <a:pt x="75079" y="9357"/>
                  </a:lnTo>
                  <a:lnTo>
                    <a:pt x="80885" y="3448"/>
                  </a:lnTo>
                  <a:lnTo>
                    <a:pt x="88266" y="677"/>
                  </a:lnTo>
                  <a:lnTo>
                    <a:pt x="96695" y="0"/>
                  </a:lnTo>
                  <a:lnTo>
                    <a:pt x="103485" y="5398"/>
                  </a:lnTo>
                  <a:lnTo>
                    <a:pt x="114149" y="26994"/>
                  </a:lnTo>
                  <a:lnTo>
                    <a:pt x="123291" y="81282"/>
                  </a:lnTo>
                  <a:lnTo>
                    <a:pt x="131907" y="130106"/>
                  </a:lnTo>
                  <a:lnTo>
                    <a:pt x="141869" y="180447"/>
                  </a:lnTo>
                  <a:lnTo>
                    <a:pt x="155716" y="236852"/>
                  </a:lnTo>
                  <a:lnTo>
                    <a:pt x="165987" y="300160"/>
                  </a:lnTo>
                  <a:lnTo>
                    <a:pt x="176726" y="346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05409" y="4274570"/>
              <a:ext cx="105286" cy="21057"/>
            </a:xfrm>
            <a:custGeom>
              <a:avLst/>
              <a:gdLst/>
              <a:ahLst/>
              <a:cxnLst/>
              <a:rect l="0" t="0" r="0" b="0"/>
              <a:pathLst>
                <a:path w="105286" h="21057">
                  <a:moveTo>
                    <a:pt x="105285" y="0"/>
                  </a:moveTo>
                  <a:lnTo>
                    <a:pt x="44174" y="16788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905200" y="4147679"/>
              <a:ext cx="118544" cy="225245"/>
            </a:xfrm>
            <a:custGeom>
              <a:avLst/>
              <a:gdLst/>
              <a:ahLst/>
              <a:cxnLst/>
              <a:rect l="0" t="0" r="0" b="0"/>
              <a:pathLst>
                <a:path w="118544" h="225245">
                  <a:moveTo>
                    <a:pt x="95007" y="21606"/>
                  </a:moveTo>
                  <a:lnTo>
                    <a:pt x="83828" y="4838"/>
                  </a:lnTo>
                  <a:lnTo>
                    <a:pt x="77026" y="1068"/>
                  </a:lnTo>
                  <a:lnTo>
                    <a:pt x="60109" y="0"/>
                  </a:lnTo>
                  <a:lnTo>
                    <a:pt x="30854" y="11564"/>
                  </a:lnTo>
                  <a:lnTo>
                    <a:pt x="5549" y="35398"/>
                  </a:lnTo>
                  <a:lnTo>
                    <a:pt x="1443" y="44839"/>
                  </a:lnTo>
                  <a:lnTo>
                    <a:pt x="0" y="64687"/>
                  </a:lnTo>
                  <a:lnTo>
                    <a:pt x="6378" y="82087"/>
                  </a:lnTo>
                  <a:lnTo>
                    <a:pt x="11355" y="90003"/>
                  </a:lnTo>
                  <a:lnTo>
                    <a:pt x="26243" y="101917"/>
                  </a:lnTo>
                  <a:lnTo>
                    <a:pt x="84912" y="126547"/>
                  </a:lnTo>
                  <a:lnTo>
                    <a:pt x="95296" y="130171"/>
                  </a:lnTo>
                  <a:lnTo>
                    <a:pt x="109953" y="143557"/>
                  </a:lnTo>
                  <a:lnTo>
                    <a:pt x="115500" y="152039"/>
                  </a:lnTo>
                  <a:lnTo>
                    <a:pt x="118543" y="173943"/>
                  </a:lnTo>
                  <a:lnTo>
                    <a:pt x="117716" y="186335"/>
                  </a:lnTo>
                  <a:lnTo>
                    <a:pt x="113656" y="195766"/>
                  </a:lnTo>
                  <a:lnTo>
                    <a:pt x="99786" y="209365"/>
                  </a:lnTo>
                  <a:lnTo>
                    <a:pt x="66657" y="223597"/>
                  </a:lnTo>
                  <a:lnTo>
                    <a:pt x="46922" y="225244"/>
                  </a:lnTo>
                  <a:lnTo>
                    <a:pt x="21307" y="221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094751" y="4132110"/>
              <a:ext cx="147752" cy="219160"/>
            </a:xfrm>
            <a:custGeom>
              <a:avLst/>
              <a:gdLst/>
              <a:ahLst/>
              <a:cxnLst/>
              <a:rect l="0" t="0" r="0" b="0"/>
              <a:pathLst>
                <a:path w="147752" h="219160">
                  <a:moveTo>
                    <a:pt x="105497" y="5589"/>
                  </a:moveTo>
                  <a:lnTo>
                    <a:pt x="88730" y="0"/>
                  </a:lnTo>
                  <a:lnTo>
                    <a:pt x="71139" y="376"/>
                  </a:lnTo>
                  <a:lnTo>
                    <a:pt x="51622" y="5612"/>
                  </a:lnTo>
                  <a:lnTo>
                    <a:pt x="31250" y="15738"/>
                  </a:lnTo>
                  <a:lnTo>
                    <a:pt x="5639" y="40182"/>
                  </a:lnTo>
                  <a:lnTo>
                    <a:pt x="1491" y="49708"/>
                  </a:lnTo>
                  <a:lnTo>
                    <a:pt x="0" y="69651"/>
                  </a:lnTo>
                  <a:lnTo>
                    <a:pt x="3581" y="77543"/>
                  </a:lnTo>
                  <a:lnTo>
                    <a:pt x="16917" y="89431"/>
                  </a:lnTo>
                  <a:lnTo>
                    <a:pt x="37662" y="95495"/>
                  </a:lnTo>
                  <a:lnTo>
                    <a:pt x="61310" y="100529"/>
                  </a:lnTo>
                  <a:lnTo>
                    <a:pt x="115753" y="123781"/>
                  </a:lnTo>
                  <a:lnTo>
                    <a:pt x="141941" y="140695"/>
                  </a:lnTo>
                  <a:lnTo>
                    <a:pt x="146171" y="149472"/>
                  </a:lnTo>
                  <a:lnTo>
                    <a:pt x="147751" y="171702"/>
                  </a:lnTo>
                  <a:lnTo>
                    <a:pt x="141434" y="190942"/>
                  </a:lnTo>
                  <a:lnTo>
                    <a:pt x="136474" y="199347"/>
                  </a:lnTo>
                  <a:lnTo>
                    <a:pt x="121604" y="211807"/>
                  </a:lnTo>
                  <a:lnTo>
                    <a:pt x="112726" y="216767"/>
                  </a:lnTo>
                  <a:lnTo>
                    <a:pt x="90383" y="219159"/>
                  </a:lnTo>
                  <a:lnTo>
                    <a:pt x="54615" y="217048"/>
                  </a:lnTo>
                  <a:lnTo>
                    <a:pt x="21269" y="216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322594" y="4187898"/>
              <a:ext cx="176441" cy="194349"/>
            </a:xfrm>
            <a:custGeom>
              <a:avLst/>
              <a:gdLst/>
              <a:ahLst/>
              <a:cxnLst/>
              <a:rect l="0" t="0" r="0" b="0"/>
              <a:pathLst>
                <a:path w="176441" h="194349">
                  <a:moveTo>
                    <a:pt x="98753" y="2444"/>
                  </a:moveTo>
                  <a:lnTo>
                    <a:pt x="67471" y="12019"/>
                  </a:lnTo>
                  <a:lnTo>
                    <a:pt x="29065" y="41847"/>
                  </a:lnTo>
                  <a:lnTo>
                    <a:pt x="13244" y="67931"/>
                  </a:lnTo>
                  <a:lnTo>
                    <a:pt x="1147" y="103476"/>
                  </a:lnTo>
                  <a:lnTo>
                    <a:pt x="0" y="126895"/>
                  </a:lnTo>
                  <a:lnTo>
                    <a:pt x="8796" y="170526"/>
                  </a:lnTo>
                  <a:lnTo>
                    <a:pt x="14215" y="178840"/>
                  </a:lnTo>
                  <a:lnTo>
                    <a:pt x="29595" y="191196"/>
                  </a:lnTo>
                  <a:lnTo>
                    <a:pt x="51248" y="194348"/>
                  </a:lnTo>
                  <a:lnTo>
                    <a:pt x="97688" y="186840"/>
                  </a:lnTo>
                  <a:lnTo>
                    <a:pt x="124434" y="171853"/>
                  </a:lnTo>
                  <a:lnTo>
                    <a:pt x="147176" y="147006"/>
                  </a:lnTo>
                  <a:lnTo>
                    <a:pt x="175283" y="86423"/>
                  </a:lnTo>
                  <a:lnTo>
                    <a:pt x="176440" y="65504"/>
                  </a:lnTo>
                  <a:lnTo>
                    <a:pt x="171885" y="44509"/>
                  </a:lnTo>
                  <a:lnTo>
                    <a:pt x="162061" y="23479"/>
                  </a:lnTo>
                  <a:lnTo>
                    <a:pt x="146777" y="8673"/>
                  </a:lnTo>
                  <a:lnTo>
                    <a:pt x="131795" y="533"/>
                  </a:lnTo>
                  <a:lnTo>
                    <a:pt x="127800" y="0"/>
                  </a:lnTo>
                  <a:lnTo>
                    <a:pt x="119810" y="24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1573784" y="4165372"/>
              <a:ext cx="121305" cy="185042"/>
            </a:xfrm>
            <a:custGeom>
              <a:avLst/>
              <a:gdLst/>
              <a:ahLst/>
              <a:cxnLst/>
              <a:rect l="0" t="0" r="0" b="0"/>
              <a:pathLst>
                <a:path w="121305" h="185042">
                  <a:moveTo>
                    <a:pt x="121304" y="24970"/>
                  </a:moveTo>
                  <a:lnTo>
                    <a:pt x="103323" y="9328"/>
                  </a:lnTo>
                  <a:lnTo>
                    <a:pt x="86406" y="1250"/>
                  </a:lnTo>
                  <a:lnTo>
                    <a:pt x="67189" y="0"/>
                  </a:lnTo>
                  <a:lnTo>
                    <a:pt x="48120" y="4513"/>
                  </a:lnTo>
                  <a:lnTo>
                    <a:pt x="31846" y="14318"/>
                  </a:lnTo>
                  <a:lnTo>
                    <a:pt x="9530" y="38581"/>
                  </a:lnTo>
                  <a:lnTo>
                    <a:pt x="1437" y="64164"/>
                  </a:lnTo>
                  <a:lnTo>
                    <a:pt x="0" y="108333"/>
                  </a:lnTo>
                  <a:lnTo>
                    <a:pt x="9995" y="159589"/>
                  </a:lnTo>
                  <a:lnTo>
                    <a:pt x="16682" y="168528"/>
                  </a:lnTo>
                  <a:lnTo>
                    <a:pt x="36591" y="181580"/>
                  </a:lnTo>
                  <a:lnTo>
                    <a:pt x="57917" y="185041"/>
                  </a:lnTo>
                  <a:lnTo>
                    <a:pt x="79094" y="181510"/>
                  </a:lnTo>
                  <a:lnTo>
                    <a:pt x="121304" y="161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810901" y="4242984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3120" y="4269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800373" y="411664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908692" y="4200416"/>
              <a:ext cx="154894" cy="163438"/>
            </a:xfrm>
            <a:custGeom>
              <a:avLst/>
              <a:gdLst/>
              <a:ahLst/>
              <a:cxnLst/>
              <a:rect l="0" t="0" r="0" b="0"/>
              <a:pathLst>
                <a:path w="154894" h="163438">
                  <a:moveTo>
                    <a:pt x="70665" y="63625"/>
                  </a:moveTo>
                  <a:lnTo>
                    <a:pt x="81844" y="52447"/>
                  </a:lnTo>
                  <a:lnTo>
                    <a:pt x="83966" y="45644"/>
                  </a:lnTo>
                  <a:lnTo>
                    <a:pt x="83206" y="28728"/>
                  </a:lnTo>
                  <a:lnTo>
                    <a:pt x="75849" y="12630"/>
                  </a:lnTo>
                  <a:lnTo>
                    <a:pt x="70611" y="5062"/>
                  </a:lnTo>
                  <a:lnTo>
                    <a:pt x="63610" y="1187"/>
                  </a:lnTo>
                  <a:lnTo>
                    <a:pt x="46473" y="0"/>
                  </a:lnTo>
                  <a:lnTo>
                    <a:pt x="30277" y="6491"/>
                  </a:lnTo>
                  <a:lnTo>
                    <a:pt x="22683" y="11498"/>
                  </a:lnTo>
                  <a:lnTo>
                    <a:pt x="11125" y="29539"/>
                  </a:lnTo>
                  <a:lnTo>
                    <a:pt x="3259" y="54325"/>
                  </a:lnTo>
                  <a:lnTo>
                    <a:pt x="0" y="98824"/>
                  </a:lnTo>
                  <a:lnTo>
                    <a:pt x="7093" y="135275"/>
                  </a:lnTo>
                  <a:lnTo>
                    <a:pt x="17454" y="157471"/>
                  </a:lnTo>
                  <a:lnTo>
                    <a:pt x="24663" y="162454"/>
                  </a:lnTo>
                  <a:lnTo>
                    <a:pt x="32978" y="163437"/>
                  </a:lnTo>
                  <a:lnTo>
                    <a:pt x="42031" y="161751"/>
                  </a:lnTo>
                  <a:lnTo>
                    <a:pt x="58329" y="147401"/>
                  </a:lnTo>
                  <a:lnTo>
                    <a:pt x="71031" y="125426"/>
                  </a:lnTo>
                  <a:lnTo>
                    <a:pt x="79186" y="73190"/>
                  </a:lnTo>
                  <a:lnTo>
                    <a:pt x="80301" y="55008"/>
                  </a:lnTo>
                  <a:lnTo>
                    <a:pt x="86665" y="87476"/>
                  </a:lnTo>
                  <a:lnTo>
                    <a:pt x="101402" y="111506"/>
                  </a:lnTo>
                  <a:lnTo>
                    <a:pt x="133409" y="138247"/>
                  </a:lnTo>
                  <a:lnTo>
                    <a:pt x="154893" y="147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107894" y="4032414"/>
              <a:ext cx="29392" cy="315856"/>
            </a:xfrm>
            <a:custGeom>
              <a:avLst/>
              <a:gdLst/>
              <a:ahLst/>
              <a:cxnLst/>
              <a:rect l="0" t="0" r="0" b="0"/>
              <a:pathLst>
                <a:path w="29392" h="315856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8" y="126721"/>
                  </a:lnTo>
                  <a:lnTo>
                    <a:pt x="17003" y="176627"/>
                  </a:lnTo>
                  <a:lnTo>
                    <a:pt x="25730" y="237487"/>
                  </a:lnTo>
                  <a:lnTo>
                    <a:pt x="28668" y="288330"/>
                  </a:lnTo>
                  <a:lnTo>
                    <a:pt x="29391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042528" y="4137699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8782" y="9065"/>
                  </a:lnTo>
                  <a:lnTo>
                    <a:pt x="32185" y="2178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253098" y="4253513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20" y="42691"/>
                  </a:lnTo>
                  <a:lnTo>
                    <a:pt x="16789" y="100898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242570" y="411664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316269" y="4232455"/>
              <a:ext cx="115814" cy="155671"/>
            </a:xfrm>
            <a:custGeom>
              <a:avLst/>
              <a:gdLst/>
              <a:ahLst/>
              <a:cxnLst/>
              <a:rect l="0" t="0" r="0" b="0"/>
              <a:pathLst>
                <a:path w="115814" h="155671">
                  <a:moveTo>
                    <a:pt x="0" y="0"/>
                  </a:moveTo>
                  <a:lnTo>
                    <a:pt x="27511" y="53876"/>
                  </a:lnTo>
                  <a:lnTo>
                    <a:pt x="39607" y="83424"/>
                  </a:lnTo>
                  <a:lnTo>
                    <a:pt x="76159" y="144952"/>
                  </a:lnTo>
                  <a:lnTo>
                    <a:pt x="82358" y="152787"/>
                  </a:lnTo>
                  <a:lnTo>
                    <a:pt x="88831" y="155670"/>
                  </a:lnTo>
                  <a:lnTo>
                    <a:pt x="95485" y="155253"/>
                  </a:lnTo>
                  <a:lnTo>
                    <a:pt x="102261" y="152635"/>
                  </a:lnTo>
                  <a:lnTo>
                    <a:pt x="106779" y="146211"/>
                  </a:lnTo>
                  <a:lnTo>
                    <a:pt x="113136" y="114812"/>
                  </a:lnTo>
                  <a:lnTo>
                    <a:pt x="115285" y="65400"/>
                  </a:lnTo>
                  <a:lnTo>
                    <a:pt x="115813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477194" y="4209014"/>
              <a:ext cx="127287" cy="211527"/>
            </a:xfrm>
            <a:custGeom>
              <a:avLst/>
              <a:gdLst/>
              <a:ahLst/>
              <a:cxnLst/>
              <a:rect l="0" t="0" r="0" b="0"/>
              <a:pathLst>
                <a:path w="127287" h="211527">
                  <a:moveTo>
                    <a:pt x="7531" y="65556"/>
                  </a:moveTo>
                  <a:lnTo>
                    <a:pt x="25512" y="81196"/>
                  </a:lnTo>
                  <a:lnTo>
                    <a:pt x="42429" y="89275"/>
                  </a:lnTo>
                  <a:lnTo>
                    <a:pt x="77272" y="94810"/>
                  </a:lnTo>
                  <a:lnTo>
                    <a:pt x="100528" y="89866"/>
                  </a:lnTo>
                  <a:lnTo>
                    <a:pt x="111643" y="85272"/>
                  </a:lnTo>
                  <a:lnTo>
                    <a:pt x="119053" y="77530"/>
                  </a:lnTo>
                  <a:lnTo>
                    <a:pt x="127286" y="56450"/>
                  </a:lnTo>
                  <a:lnTo>
                    <a:pt x="124706" y="34602"/>
                  </a:lnTo>
                  <a:lnTo>
                    <a:pt x="120743" y="23863"/>
                  </a:lnTo>
                  <a:lnTo>
                    <a:pt x="106980" y="8811"/>
                  </a:lnTo>
                  <a:lnTo>
                    <a:pt x="98397" y="3159"/>
                  </a:lnTo>
                  <a:lnTo>
                    <a:pt x="79501" y="0"/>
                  </a:lnTo>
                  <a:lnTo>
                    <a:pt x="69549" y="794"/>
                  </a:lnTo>
                  <a:lnTo>
                    <a:pt x="52252" y="7917"/>
                  </a:lnTo>
                  <a:lnTo>
                    <a:pt x="36766" y="20051"/>
                  </a:lnTo>
                  <a:lnTo>
                    <a:pt x="16063" y="47783"/>
                  </a:lnTo>
                  <a:lnTo>
                    <a:pt x="3170" y="85116"/>
                  </a:lnTo>
                  <a:lnTo>
                    <a:pt x="0" y="124643"/>
                  </a:lnTo>
                  <a:lnTo>
                    <a:pt x="7119" y="159103"/>
                  </a:lnTo>
                  <a:lnTo>
                    <a:pt x="17487" y="180831"/>
                  </a:lnTo>
                  <a:lnTo>
                    <a:pt x="42066" y="207206"/>
                  </a:lnTo>
                  <a:lnTo>
                    <a:pt x="52833" y="211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560010" y="4427995"/>
              <a:ext cx="30001" cy="4503"/>
            </a:xfrm>
            <a:custGeom>
              <a:avLst/>
              <a:gdLst/>
              <a:ahLst/>
              <a:cxnLst/>
              <a:rect l="0" t="0" r="0" b="0"/>
              <a:pathLst>
                <a:path w="30001" h="4503">
                  <a:moveTo>
                    <a:pt x="0" y="0"/>
                  </a:moveTo>
                  <a:lnTo>
                    <a:pt x="30000" y="45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550461" y="4421969"/>
              <a:ext cx="81664" cy="2800"/>
            </a:xfrm>
            <a:custGeom>
              <a:avLst/>
              <a:gdLst/>
              <a:ahLst/>
              <a:cxnLst/>
              <a:rect l="0" t="0" r="0" b="0"/>
              <a:pathLst>
                <a:path w="81664" h="2800">
                  <a:moveTo>
                    <a:pt x="81663" y="0"/>
                  </a:moveTo>
                  <a:lnTo>
                    <a:pt x="27518" y="0"/>
                  </a:lnTo>
                  <a:lnTo>
                    <a:pt x="0" y="27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874279" y="4226866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115814" y="5589"/>
                  </a:moveTo>
                  <a:lnTo>
                    <a:pt x="53721" y="0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3264063" y="4046931"/>
            <a:ext cx="4179585" cy="659308"/>
            <a:chOff x="3264063" y="4046931"/>
            <a:chExt cx="4179585" cy="659308"/>
          </a:xfrm>
        </p:grpSpPr>
        <p:sp>
          <p:nvSpPr>
            <p:cNvPr id="112" name="Freeform 111"/>
            <p:cNvSpPr/>
            <p:nvPr/>
          </p:nvSpPr>
          <p:spPr>
            <a:xfrm>
              <a:off x="3264063" y="4046931"/>
              <a:ext cx="241927" cy="445984"/>
            </a:xfrm>
            <a:custGeom>
              <a:avLst/>
              <a:gdLst/>
              <a:ahLst/>
              <a:cxnLst/>
              <a:rect l="0" t="0" r="0" b="0"/>
              <a:pathLst>
                <a:path w="241927" h="445984">
                  <a:moveTo>
                    <a:pt x="210341" y="48654"/>
                  </a:moveTo>
                  <a:lnTo>
                    <a:pt x="204752" y="31887"/>
                  </a:lnTo>
                  <a:lnTo>
                    <a:pt x="192649" y="17415"/>
                  </a:lnTo>
                  <a:lnTo>
                    <a:pt x="184508" y="10281"/>
                  </a:lnTo>
                  <a:lnTo>
                    <a:pt x="162985" y="2354"/>
                  </a:lnTo>
                  <a:lnTo>
                    <a:pt x="138991" y="0"/>
                  </a:lnTo>
                  <a:lnTo>
                    <a:pt x="116629" y="2853"/>
                  </a:lnTo>
                  <a:lnTo>
                    <a:pt x="98111" y="14260"/>
                  </a:lnTo>
                  <a:lnTo>
                    <a:pt x="47514" y="62056"/>
                  </a:lnTo>
                  <a:lnTo>
                    <a:pt x="17843" y="113373"/>
                  </a:lnTo>
                  <a:lnTo>
                    <a:pt x="5645" y="151928"/>
                  </a:lnTo>
                  <a:lnTo>
                    <a:pt x="931" y="206878"/>
                  </a:lnTo>
                  <a:lnTo>
                    <a:pt x="0" y="262792"/>
                  </a:lnTo>
                  <a:lnTo>
                    <a:pt x="986" y="317727"/>
                  </a:lnTo>
                  <a:lnTo>
                    <a:pt x="14431" y="374423"/>
                  </a:lnTo>
                  <a:lnTo>
                    <a:pt x="30111" y="400852"/>
                  </a:lnTo>
                  <a:lnTo>
                    <a:pt x="49575" y="423500"/>
                  </a:lnTo>
                  <a:lnTo>
                    <a:pt x="75749" y="439440"/>
                  </a:lnTo>
                  <a:lnTo>
                    <a:pt x="111320" y="445983"/>
                  </a:lnTo>
                  <a:lnTo>
                    <a:pt x="145906" y="442332"/>
                  </a:lnTo>
                  <a:lnTo>
                    <a:pt x="164545" y="433802"/>
                  </a:lnTo>
                  <a:lnTo>
                    <a:pt x="195576" y="409262"/>
                  </a:lnTo>
                  <a:lnTo>
                    <a:pt x="217145" y="383228"/>
                  </a:lnTo>
                  <a:lnTo>
                    <a:pt x="225063" y="360351"/>
                  </a:lnTo>
                  <a:lnTo>
                    <a:pt x="227413" y="335755"/>
                  </a:lnTo>
                  <a:lnTo>
                    <a:pt x="224557" y="313125"/>
                  </a:lnTo>
                  <a:lnTo>
                    <a:pt x="213149" y="294489"/>
                  </a:lnTo>
                  <a:lnTo>
                    <a:pt x="196381" y="279577"/>
                  </a:lnTo>
                  <a:lnTo>
                    <a:pt x="177230" y="269050"/>
                  </a:lnTo>
                  <a:lnTo>
                    <a:pt x="141129" y="262136"/>
                  </a:lnTo>
                  <a:lnTo>
                    <a:pt x="134954" y="263505"/>
                  </a:lnTo>
                  <a:lnTo>
                    <a:pt x="133176" y="266757"/>
                  </a:lnTo>
                  <a:lnTo>
                    <a:pt x="134331" y="271265"/>
                  </a:lnTo>
                  <a:lnTo>
                    <a:pt x="139781" y="274271"/>
                  </a:lnTo>
                  <a:lnTo>
                    <a:pt x="195055" y="279490"/>
                  </a:lnTo>
                  <a:lnTo>
                    <a:pt x="241926" y="2908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642860" y="4260181"/>
              <a:ext cx="126343" cy="225284"/>
            </a:xfrm>
            <a:custGeom>
              <a:avLst/>
              <a:gdLst/>
              <a:ahLst/>
              <a:cxnLst/>
              <a:rect l="0" t="0" r="0" b="0"/>
              <a:pathLst>
                <a:path w="126343" h="225284">
                  <a:moveTo>
                    <a:pt x="0" y="109145"/>
                  </a:moveTo>
                  <a:lnTo>
                    <a:pt x="17958" y="163020"/>
                  </a:lnTo>
                  <a:lnTo>
                    <a:pt x="36301" y="225283"/>
                  </a:lnTo>
                  <a:lnTo>
                    <a:pt x="35899" y="225175"/>
                  </a:lnTo>
                  <a:lnTo>
                    <a:pt x="17184" y="171096"/>
                  </a:lnTo>
                  <a:lnTo>
                    <a:pt x="3071" y="116393"/>
                  </a:lnTo>
                  <a:lnTo>
                    <a:pt x="607" y="62874"/>
                  </a:lnTo>
                  <a:lnTo>
                    <a:pt x="6509" y="41397"/>
                  </a:lnTo>
                  <a:lnTo>
                    <a:pt x="11358" y="32394"/>
                  </a:lnTo>
                  <a:lnTo>
                    <a:pt x="26105" y="19271"/>
                  </a:lnTo>
                  <a:lnTo>
                    <a:pt x="64168" y="1315"/>
                  </a:lnTo>
                  <a:lnTo>
                    <a:pt x="84671" y="0"/>
                  </a:lnTo>
                  <a:lnTo>
                    <a:pt x="126342" y="38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814184" y="4285098"/>
              <a:ext cx="161649" cy="182024"/>
            </a:xfrm>
            <a:custGeom>
              <a:avLst/>
              <a:gdLst/>
              <a:ahLst/>
              <a:cxnLst/>
              <a:rect l="0" t="0" r="0" b="0"/>
              <a:pathLst>
                <a:path w="161649" h="182024">
                  <a:moveTo>
                    <a:pt x="102417" y="10528"/>
                  </a:moveTo>
                  <a:lnTo>
                    <a:pt x="59725" y="13648"/>
                  </a:lnTo>
                  <a:lnTo>
                    <a:pt x="49389" y="16118"/>
                  </a:lnTo>
                  <a:lnTo>
                    <a:pt x="31666" y="28221"/>
                  </a:lnTo>
                  <a:lnTo>
                    <a:pt x="17160" y="45298"/>
                  </a:lnTo>
                  <a:lnTo>
                    <a:pt x="6813" y="64586"/>
                  </a:lnTo>
                  <a:lnTo>
                    <a:pt x="0" y="100765"/>
                  </a:lnTo>
                  <a:lnTo>
                    <a:pt x="3571" y="135531"/>
                  </a:lnTo>
                  <a:lnTo>
                    <a:pt x="12082" y="154213"/>
                  </a:lnTo>
                  <a:lnTo>
                    <a:pt x="17627" y="162470"/>
                  </a:lnTo>
                  <a:lnTo>
                    <a:pt x="33147" y="174764"/>
                  </a:lnTo>
                  <a:lnTo>
                    <a:pt x="42199" y="179681"/>
                  </a:lnTo>
                  <a:lnTo>
                    <a:pt x="64735" y="182023"/>
                  </a:lnTo>
                  <a:lnTo>
                    <a:pt x="89179" y="177995"/>
                  </a:lnTo>
                  <a:lnTo>
                    <a:pt x="111741" y="168406"/>
                  </a:lnTo>
                  <a:lnTo>
                    <a:pt x="127228" y="153226"/>
                  </a:lnTo>
                  <a:lnTo>
                    <a:pt x="156724" y="110732"/>
                  </a:lnTo>
                  <a:lnTo>
                    <a:pt x="161648" y="87429"/>
                  </a:lnTo>
                  <a:lnTo>
                    <a:pt x="158832" y="53591"/>
                  </a:lnTo>
                  <a:lnTo>
                    <a:pt x="150496" y="35127"/>
                  </a:lnTo>
                  <a:lnTo>
                    <a:pt x="138993" y="20291"/>
                  </a:lnTo>
                  <a:lnTo>
                    <a:pt x="1129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026825" y="4264041"/>
              <a:ext cx="140639" cy="200606"/>
            </a:xfrm>
            <a:custGeom>
              <a:avLst/>
              <a:gdLst/>
              <a:ahLst/>
              <a:cxnLst/>
              <a:rect l="0" t="0" r="0" b="0"/>
              <a:pathLst>
                <a:path w="140639" h="200606">
                  <a:moveTo>
                    <a:pt x="5589" y="31585"/>
                  </a:moveTo>
                  <a:lnTo>
                    <a:pt x="0" y="48353"/>
                  </a:lnTo>
                  <a:lnTo>
                    <a:pt x="376" y="65944"/>
                  </a:lnTo>
                  <a:lnTo>
                    <a:pt x="6073" y="123414"/>
                  </a:lnTo>
                  <a:lnTo>
                    <a:pt x="14961" y="155890"/>
                  </a:lnTo>
                  <a:lnTo>
                    <a:pt x="44965" y="195802"/>
                  </a:lnTo>
                  <a:lnTo>
                    <a:pt x="52897" y="199555"/>
                  </a:lnTo>
                  <a:lnTo>
                    <a:pt x="71069" y="200605"/>
                  </a:lnTo>
                  <a:lnTo>
                    <a:pt x="87724" y="194053"/>
                  </a:lnTo>
                  <a:lnTo>
                    <a:pt x="117480" y="170783"/>
                  </a:lnTo>
                  <a:lnTo>
                    <a:pt x="133238" y="144969"/>
                  </a:lnTo>
                  <a:lnTo>
                    <a:pt x="140638" y="96399"/>
                  </a:lnTo>
                  <a:lnTo>
                    <a:pt x="138980" y="44865"/>
                  </a:lnTo>
                  <a:lnTo>
                    <a:pt x="1319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233527" y="4253213"/>
              <a:ext cx="139337" cy="433807"/>
            </a:xfrm>
            <a:custGeom>
              <a:avLst/>
              <a:gdLst/>
              <a:ahLst/>
              <a:cxnLst/>
              <a:rect l="0" t="0" r="0" b="0"/>
              <a:pathLst>
                <a:path w="139337" h="433807">
                  <a:moveTo>
                    <a:pt x="9457" y="158227"/>
                  </a:moveTo>
                  <a:lnTo>
                    <a:pt x="9457" y="216844"/>
                  </a:lnTo>
                  <a:lnTo>
                    <a:pt x="17863" y="271018"/>
                  </a:lnTo>
                  <a:lnTo>
                    <a:pt x="30788" y="329899"/>
                  </a:lnTo>
                  <a:lnTo>
                    <a:pt x="39017" y="391919"/>
                  </a:lnTo>
                  <a:lnTo>
                    <a:pt x="46708" y="433806"/>
                  </a:lnTo>
                  <a:lnTo>
                    <a:pt x="45990" y="433193"/>
                  </a:lnTo>
                  <a:lnTo>
                    <a:pt x="44341" y="429275"/>
                  </a:lnTo>
                  <a:lnTo>
                    <a:pt x="35743" y="369100"/>
                  </a:lnTo>
                  <a:lnTo>
                    <a:pt x="24311" y="317168"/>
                  </a:lnTo>
                  <a:lnTo>
                    <a:pt x="17721" y="254917"/>
                  </a:lnTo>
                  <a:lnTo>
                    <a:pt x="11089" y="197214"/>
                  </a:lnTo>
                  <a:lnTo>
                    <a:pt x="4351" y="149242"/>
                  </a:lnTo>
                  <a:lnTo>
                    <a:pt x="0" y="89035"/>
                  </a:lnTo>
                  <a:lnTo>
                    <a:pt x="1585" y="47389"/>
                  </a:lnTo>
                  <a:lnTo>
                    <a:pt x="10248" y="23568"/>
                  </a:lnTo>
                  <a:lnTo>
                    <a:pt x="25017" y="7522"/>
                  </a:lnTo>
                  <a:lnTo>
                    <a:pt x="33868" y="1605"/>
                  </a:lnTo>
                  <a:lnTo>
                    <a:pt x="43279" y="0"/>
                  </a:lnTo>
                  <a:lnTo>
                    <a:pt x="63094" y="4456"/>
                  </a:lnTo>
                  <a:lnTo>
                    <a:pt x="88390" y="20118"/>
                  </a:lnTo>
                  <a:lnTo>
                    <a:pt x="100301" y="36014"/>
                  </a:lnTo>
                  <a:lnTo>
                    <a:pt x="133261" y="95419"/>
                  </a:lnTo>
                  <a:lnTo>
                    <a:pt x="137616" y="105826"/>
                  </a:lnTo>
                  <a:lnTo>
                    <a:pt x="139336" y="126749"/>
                  </a:lnTo>
                  <a:lnTo>
                    <a:pt x="135031" y="146576"/>
                  </a:lnTo>
                  <a:lnTo>
                    <a:pt x="125319" y="163187"/>
                  </a:lnTo>
                  <a:lnTo>
                    <a:pt x="106965" y="175250"/>
                  </a:lnTo>
                  <a:lnTo>
                    <a:pt x="95520" y="180104"/>
                  </a:lnTo>
                  <a:lnTo>
                    <a:pt x="84379" y="181000"/>
                  </a:lnTo>
                  <a:lnTo>
                    <a:pt x="62643" y="175758"/>
                  </a:lnTo>
                  <a:lnTo>
                    <a:pt x="30514" y="1582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4464082" y="4306155"/>
              <a:ext cx="21059" cy="126343"/>
            </a:xfrm>
            <a:custGeom>
              <a:avLst/>
              <a:gdLst/>
              <a:ahLst/>
              <a:cxnLst/>
              <a:rect l="0" t="0" r="0" b="0"/>
              <a:pathLst>
                <a:path w="21059" h="126343">
                  <a:moveTo>
                    <a:pt x="0" y="0"/>
                  </a:moveTo>
                  <a:lnTo>
                    <a:pt x="3120" y="42692"/>
                  </a:lnTo>
                  <a:lnTo>
                    <a:pt x="18212" y="102216"/>
                  </a:lnTo>
                  <a:lnTo>
                    <a:pt x="2105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4453554" y="414822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558839" y="4248319"/>
              <a:ext cx="157929" cy="207513"/>
            </a:xfrm>
            <a:custGeom>
              <a:avLst/>
              <a:gdLst/>
              <a:ahLst/>
              <a:cxnLst/>
              <a:rect l="0" t="0" r="0" b="0"/>
              <a:pathLst>
                <a:path w="157929" h="207513">
                  <a:moveTo>
                    <a:pt x="0" y="47307"/>
                  </a:moveTo>
                  <a:lnTo>
                    <a:pt x="17958" y="102353"/>
                  </a:lnTo>
                  <a:lnTo>
                    <a:pt x="31667" y="153761"/>
                  </a:lnTo>
                  <a:lnTo>
                    <a:pt x="45640" y="203386"/>
                  </a:lnTo>
                  <a:lnTo>
                    <a:pt x="45634" y="207512"/>
                  </a:lnTo>
                  <a:lnTo>
                    <a:pt x="43291" y="206753"/>
                  </a:lnTo>
                  <a:lnTo>
                    <a:pt x="35618" y="196551"/>
                  </a:lnTo>
                  <a:lnTo>
                    <a:pt x="14084" y="141302"/>
                  </a:lnTo>
                  <a:lnTo>
                    <a:pt x="3129" y="96680"/>
                  </a:lnTo>
                  <a:lnTo>
                    <a:pt x="4046" y="56867"/>
                  </a:lnTo>
                  <a:lnTo>
                    <a:pt x="9987" y="31669"/>
                  </a:lnTo>
                  <a:lnTo>
                    <a:pt x="20426" y="12671"/>
                  </a:lnTo>
                  <a:lnTo>
                    <a:pt x="28825" y="6669"/>
                  </a:lnTo>
                  <a:lnTo>
                    <a:pt x="50636" y="0"/>
                  </a:lnTo>
                  <a:lnTo>
                    <a:pt x="83634" y="1835"/>
                  </a:lnTo>
                  <a:lnTo>
                    <a:pt x="101901" y="13060"/>
                  </a:lnTo>
                  <a:lnTo>
                    <a:pt x="125339" y="42229"/>
                  </a:lnTo>
                  <a:lnTo>
                    <a:pt x="148631" y="94008"/>
                  </a:lnTo>
                  <a:lnTo>
                    <a:pt x="157928" y="1525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622010" y="4284772"/>
              <a:ext cx="323704" cy="421467"/>
            </a:xfrm>
            <a:custGeom>
              <a:avLst/>
              <a:gdLst/>
              <a:ahLst/>
              <a:cxnLst/>
              <a:rect l="0" t="0" r="0" b="0"/>
              <a:pathLst>
                <a:path w="323704" h="421467">
                  <a:moveTo>
                    <a:pt x="242155" y="74026"/>
                  </a:moveTo>
                  <a:lnTo>
                    <a:pt x="247745" y="57258"/>
                  </a:lnTo>
                  <a:lnTo>
                    <a:pt x="247369" y="39667"/>
                  </a:lnTo>
                  <a:lnTo>
                    <a:pt x="242133" y="21320"/>
                  </a:lnTo>
                  <a:lnTo>
                    <a:pt x="232007" y="5368"/>
                  </a:lnTo>
                  <a:lnTo>
                    <a:pt x="224861" y="1347"/>
                  </a:lnTo>
                  <a:lnTo>
                    <a:pt x="207563" y="0"/>
                  </a:lnTo>
                  <a:lnTo>
                    <a:pt x="191296" y="6421"/>
                  </a:lnTo>
                  <a:lnTo>
                    <a:pt x="183683" y="11408"/>
                  </a:lnTo>
                  <a:lnTo>
                    <a:pt x="172104" y="26309"/>
                  </a:lnTo>
                  <a:lnTo>
                    <a:pt x="164228" y="45799"/>
                  </a:lnTo>
                  <a:lnTo>
                    <a:pt x="160964" y="81910"/>
                  </a:lnTo>
                  <a:lnTo>
                    <a:pt x="172827" y="136848"/>
                  </a:lnTo>
                  <a:lnTo>
                    <a:pt x="185607" y="154979"/>
                  </a:lnTo>
                  <a:lnTo>
                    <a:pt x="193928" y="163090"/>
                  </a:lnTo>
                  <a:lnTo>
                    <a:pt x="202985" y="167327"/>
                  </a:lnTo>
                  <a:lnTo>
                    <a:pt x="222407" y="168915"/>
                  </a:lnTo>
                  <a:lnTo>
                    <a:pt x="239617" y="162602"/>
                  </a:lnTo>
                  <a:lnTo>
                    <a:pt x="269730" y="139485"/>
                  </a:lnTo>
                  <a:lnTo>
                    <a:pt x="276916" y="138722"/>
                  </a:lnTo>
                  <a:lnTo>
                    <a:pt x="284047" y="141723"/>
                  </a:lnTo>
                  <a:lnTo>
                    <a:pt x="291140" y="147233"/>
                  </a:lnTo>
                  <a:lnTo>
                    <a:pt x="302141" y="165834"/>
                  </a:lnTo>
                  <a:lnTo>
                    <a:pt x="321285" y="222206"/>
                  </a:lnTo>
                  <a:lnTo>
                    <a:pt x="323703" y="261300"/>
                  </a:lnTo>
                  <a:lnTo>
                    <a:pt x="316361" y="300180"/>
                  </a:lnTo>
                  <a:lnTo>
                    <a:pt x="305941" y="319208"/>
                  </a:lnTo>
                  <a:lnTo>
                    <a:pt x="287272" y="332344"/>
                  </a:lnTo>
                  <a:lnTo>
                    <a:pt x="229683" y="352971"/>
                  </a:lnTo>
                  <a:lnTo>
                    <a:pt x="169805" y="360363"/>
                  </a:lnTo>
                  <a:lnTo>
                    <a:pt x="118160" y="372742"/>
                  </a:lnTo>
                  <a:lnTo>
                    <a:pt x="58522" y="394857"/>
                  </a:lnTo>
                  <a:lnTo>
                    <a:pt x="0" y="4214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5185455" y="4071137"/>
              <a:ext cx="137380" cy="337467"/>
            </a:xfrm>
            <a:custGeom>
              <a:avLst/>
              <a:gdLst/>
              <a:ahLst/>
              <a:cxnLst/>
              <a:rect l="0" t="0" r="0" b="0"/>
              <a:pathLst>
                <a:path w="137380" h="337467">
                  <a:moveTo>
                    <a:pt x="89322" y="224489"/>
                  </a:moveTo>
                  <a:lnTo>
                    <a:pt x="78143" y="213311"/>
                  </a:lnTo>
                  <a:lnTo>
                    <a:pt x="60177" y="207823"/>
                  </a:lnTo>
                  <a:lnTo>
                    <a:pt x="48835" y="206360"/>
                  </a:lnTo>
                  <a:lnTo>
                    <a:pt x="38934" y="208893"/>
                  </a:lnTo>
                  <a:lnTo>
                    <a:pt x="21694" y="221068"/>
                  </a:lnTo>
                  <a:lnTo>
                    <a:pt x="12471" y="241296"/>
                  </a:lnTo>
                  <a:lnTo>
                    <a:pt x="0" y="298799"/>
                  </a:lnTo>
                  <a:lnTo>
                    <a:pt x="2050" y="324587"/>
                  </a:lnTo>
                  <a:lnTo>
                    <a:pt x="7744" y="332165"/>
                  </a:lnTo>
                  <a:lnTo>
                    <a:pt x="16219" y="336048"/>
                  </a:lnTo>
                  <a:lnTo>
                    <a:pt x="26549" y="337466"/>
                  </a:lnTo>
                  <a:lnTo>
                    <a:pt x="44265" y="332803"/>
                  </a:lnTo>
                  <a:lnTo>
                    <a:pt x="74702" y="310746"/>
                  </a:lnTo>
                  <a:lnTo>
                    <a:pt x="90579" y="285142"/>
                  </a:lnTo>
                  <a:lnTo>
                    <a:pt x="113691" y="224269"/>
                  </a:lnTo>
                  <a:lnTo>
                    <a:pt x="126718" y="173926"/>
                  </a:lnTo>
                  <a:lnTo>
                    <a:pt x="130504" y="118922"/>
                  </a:lnTo>
                  <a:lnTo>
                    <a:pt x="137379" y="57383"/>
                  </a:lnTo>
                  <a:lnTo>
                    <a:pt x="126861" y="3568"/>
                  </a:lnTo>
                  <a:lnTo>
                    <a:pt x="122536" y="0"/>
                  </a:lnTo>
                  <a:lnTo>
                    <a:pt x="117314" y="1130"/>
                  </a:lnTo>
                  <a:lnTo>
                    <a:pt x="111493" y="5394"/>
                  </a:lnTo>
                  <a:lnTo>
                    <a:pt x="97711" y="28161"/>
                  </a:lnTo>
                  <a:lnTo>
                    <a:pt x="90427" y="89032"/>
                  </a:lnTo>
                  <a:lnTo>
                    <a:pt x="89540" y="144051"/>
                  </a:lnTo>
                  <a:lnTo>
                    <a:pt x="90535" y="206044"/>
                  </a:lnTo>
                  <a:lnTo>
                    <a:pt x="103982" y="265561"/>
                  </a:lnTo>
                  <a:lnTo>
                    <a:pt x="120907" y="3087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5356321" y="4229250"/>
              <a:ext cx="277684" cy="196566"/>
            </a:xfrm>
            <a:custGeom>
              <a:avLst/>
              <a:gdLst/>
              <a:ahLst/>
              <a:cxnLst/>
              <a:rect l="0" t="0" r="0" b="0"/>
              <a:pathLst>
                <a:path w="277684" h="196566">
                  <a:moveTo>
                    <a:pt x="65855" y="45320"/>
                  </a:moveTo>
                  <a:lnTo>
                    <a:pt x="49087" y="39730"/>
                  </a:lnTo>
                  <a:lnTo>
                    <a:pt x="31497" y="43225"/>
                  </a:lnTo>
                  <a:lnTo>
                    <a:pt x="21892" y="47433"/>
                  </a:lnTo>
                  <a:lnTo>
                    <a:pt x="8101" y="64586"/>
                  </a:lnTo>
                  <a:lnTo>
                    <a:pt x="2786" y="75712"/>
                  </a:lnTo>
                  <a:lnTo>
                    <a:pt x="0" y="97432"/>
                  </a:lnTo>
                  <a:lnTo>
                    <a:pt x="7743" y="145561"/>
                  </a:lnTo>
                  <a:lnTo>
                    <a:pt x="22770" y="180696"/>
                  </a:lnTo>
                  <a:lnTo>
                    <a:pt x="31283" y="188213"/>
                  </a:lnTo>
                  <a:lnTo>
                    <a:pt x="53219" y="196565"/>
                  </a:lnTo>
                  <a:lnTo>
                    <a:pt x="75447" y="194038"/>
                  </a:lnTo>
                  <a:lnTo>
                    <a:pt x="86287" y="190089"/>
                  </a:lnTo>
                  <a:lnTo>
                    <a:pt x="101452" y="176342"/>
                  </a:lnTo>
                  <a:lnTo>
                    <a:pt x="120719" y="138920"/>
                  </a:lnTo>
                  <a:lnTo>
                    <a:pt x="122215" y="118505"/>
                  </a:lnTo>
                  <a:lnTo>
                    <a:pt x="117810" y="98904"/>
                  </a:lnTo>
                  <a:lnTo>
                    <a:pt x="95918" y="67256"/>
                  </a:lnTo>
                  <a:lnTo>
                    <a:pt x="87405" y="57409"/>
                  </a:lnTo>
                  <a:lnTo>
                    <a:pt x="121468" y="73687"/>
                  </a:lnTo>
                  <a:lnTo>
                    <a:pt x="153303" y="82841"/>
                  </a:lnTo>
                  <a:lnTo>
                    <a:pt x="212157" y="83407"/>
                  </a:lnTo>
                  <a:lnTo>
                    <a:pt x="238503" y="77455"/>
                  </a:lnTo>
                  <a:lnTo>
                    <a:pt x="258011" y="67011"/>
                  </a:lnTo>
                  <a:lnTo>
                    <a:pt x="271361" y="51451"/>
                  </a:lnTo>
                  <a:lnTo>
                    <a:pt x="276558" y="42388"/>
                  </a:lnTo>
                  <a:lnTo>
                    <a:pt x="277683" y="34007"/>
                  </a:lnTo>
                  <a:lnTo>
                    <a:pt x="272695" y="18455"/>
                  </a:lnTo>
                  <a:lnTo>
                    <a:pt x="259559" y="6863"/>
                  </a:lnTo>
                  <a:lnTo>
                    <a:pt x="251143" y="2135"/>
                  </a:lnTo>
                  <a:lnTo>
                    <a:pt x="232433" y="0"/>
                  </a:lnTo>
                  <a:lnTo>
                    <a:pt x="213589" y="4121"/>
                  </a:lnTo>
                  <a:lnTo>
                    <a:pt x="197415" y="13751"/>
                  </a:lnTo>
                  <a:lnTo>
                    <a:pt x="175156" y="37916"/>
                  </a:lnTo>
                  <a:lnTo>
                    <a:pt x="159332" y="67302"/>
                  </a:lnTo>
                  <a:lnTo>
                    <a:pt x="157313" y="90965"/>
                  </a:lnTo>
                  <a:lnTo>
                    <a:pt x="165549" y="138694"/>
                  </a:lnTo>
                  <a:lnTo>
                    <a:pt x="180661" y="165663"/>
                  </a:lnTo>
                  <a:lnTo>
                    <a:pt x="199548" y="177964"/>
                  </a:lnTo>
                  <a:lnTo>
                    <a:pt x="221200" y="184991"/>
                  </a:lnTo>
                  <a:lnTo>
                    <a:pt x="255368" y="1821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5674519" y="4268980"/>
              <a:ext cx="127416" cy="174047"/>
            </a:xfrm>
            <a:custGeom>
              <a:avLst/>
              <a:gdLst/>
              <a:ahLst/>
              <a:cxnLst/>
              <a:rect l="0" t="0" r="0" b="0"/>
              <a:pathLst>
                <a:path w="127416" h="174047">
                  <a:moveTo>
                    <a:pt x="95097" y="5590"/>
                  </a:moveTo>
                  <a:lnTo>
                    <a:pt x="78330" y="0"/>
                  </a:lnTo>
                  <a:lnTo>
                    <a:pt x="71051" y="694"/>
                  </a:lnTo>
                  <a:lnTo>
                    <a:pt x="21227" y="24031"/>
                  </a:lnTo>
                  <a:lnTo>
                    <a:pt x="5334" y="35623"/>
                  </a:lnTo>
                  <a:lnTo>
                    <a:pt x="1330" y="43159"/>
                  </a:lnTo>
                  <a:lnTo>
                    <a:pt x="0" y="60892"/>
                  </a:lnTo>
                  <a:lnTo>
                    <a:pt x="3623" y="68194"/>
                  </a:lnTo>
                  <a:lnTo>
                    <a:pt x="17008" y="79427"/>
                  </a:lnTo>
                  <a:lnTo>
                    <a:pt x="72654" y="91569"/>
                  </a:lnTo>
                  <a:lnTo>
                    <a:pt x="93311" y="98785"/>
                  </a:lnTo>
                  <a:lnTo>
                    <a:pt x="110291" y="109791"/>
                  </a:lnTo>
                  <a:lnTo>
                    <a:pt x="122517" y="125601"/>
                  </a:lnTo>
                  <a:lnTo>
                    <a:pt x="127415" y="134730"/>
                  </a:lnTo>
                  <a:lnTo>
                    <a:pt x="127171" y="141986"/>
                  </a:lnTo>
                  <a:lnTo>
                    <a:pt x="123499" y="147993"/>
                  </a:lnTo>
                  <a:lnTo>
                    <a:pt x="110060" y="157788"/>
                  </a:lnTo>
                  <a:lnTo>
                    <a:pt x="81593" y="168708"/>
                  </a:lnTo>
                  <a:lnTo>
                    <a:pt x="36885" y="172991"/>
                  </a:lnTo>
                  <a:lnTo>
                    <a:pt x="10870" y="1740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5844291" y="4294001"/>
              <a:ext cx="135896" cy="146375"/>
            </a:xfrm>
            <a:custGeom>
              <a:avLst/>
              <a:gdLst/>
              <a:ahLst/>
              <a:cxnLst/>
              <a:rect l="0" t="0" r="0" b="0"/>
              <a:pathLst>
                <a:path w="135896" h="146375">
                  <a:moveTo>
                    <a:pt x="9553" y="33211"/>
                  </a:moveTo>
                  <a:lnTo>
                    <a:pt x="9554" y="91828"/>
                  </a:lnTo>
                  <a:lnTo>
                    <a:pt x="8383" y="145048"/>
                  </a:lnTo>
                  <a:lnTo>
                    <a:pt x="6434" y="146374"/>
                  </a:lnTo>
                  <a:lnTo>
                    <a:pt x="3964" y="143748"/>
                  </a:lnTo>
                  <a:lnTo>
                    <a:pt x="0" y="105912"/>
                  </a:lnTo>
                  <a:lnTo>
                    <a:pt x="2337" y="56497"/>
                  </a:lnTo>
                  <a:lnTo>
                    <a:pt x="8686" y="35372"/>
                  </a:lnTo>
                  <a:lnTo>
                    <a:pt x="19306" y="18184"/>
                  </a:lnTo>
                  <a:lnTo>
                    <a:pt x="34945" y="5865"/>
                  </a:lnTo>
                  <a:lnTo>
                    <a:pt x="44029" y="943"/>
                  </a:lnTo>
                  <a:lnTo>
                    <a:pt x="52424" y="0"/>
                  </a:lnTo>
                  <a:lnTo>
                    <a:pt x="67992" y="5193"/>
                  </a:lnTo>
                  <a:lnTo>
                    <a:pt x="89909" y="21270"/>
                  </a:lnTo>
                  <a:lnTo>
                    <a:pt x="117106" y="56069"/>
                  </a:lnTo>
                  <a:lnTo>
                    <a:pt x="129809" y="85217"/>
                  </a:lnTo>
                  <a:lnTo>
                    <a:pt x="135895" y="1174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5990715" y="4158756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15641" y="17981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6201424" y="4158756"/>
              <a:ext cx="20919" cy="315856"/>
            </a:xfrm>
            <a:custGeom>
              <a:avLst/>
              <a:gdLst/>
              <a:ahLst/>
              <a:cxnLst/>
              <a:rect l="0" t="0" r="0" b="0"/>
              <a:pathLst>
                <a:path w="20919" h="315856">
                  <a:moveTo>
                    <a:pt x="20918" y="0"/>
                  </a:moveTo>
                  <a:lnTo>
                    <a:pt x="13682" y="27556"/>
                  </a:lnTo>
                  <a:lnTo>
                    <a:pt x="7920" y="83779"/>
                  </a:lnTo>
                  <a:lnTo>
                    <a:pt x="1452" y="140292"/>
                  </a:lnTo>
                  <a:lnTo>
                    <a:pt x="332" y="188057"/>
                  </a:lnTo>
                  <a:lnTo>
                    <a:pt x="0" y="239255"/>
                  </a:lnTo>
                  <a:lnTo>
                    <a:pt x="8213" y="297319"/>
                  </a:lnTo>
                  <a:lnTo>
                    <a:pt x="10389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6096000" y="4221927"/>
              <a:ext cx="178985" cy="105286"/>
            </a:xfrm>
            <a:custGeom>
              <a:avLst/>
              <a:gdLst/>
              <a:ahLst/>
              <a:cxnLst/>
              <a:rect l="0" t="0" r="0" b="0"/>
              <a:pathLst>
                <a:path w="178985" h="105286">
                  <a:moveTo>
                    <a:pt x="178984" y="0"/>
                  </a:moveTo>
                  <a:lnTo>
                    <a:pt x="161004" y="15641"/>
                  </a:lnTo>
                  <a:lnTo>
                    <a:pt x="104630" y="45673"/>
                  </a:lnTo>
                  <a:lnTo>
                    <a:pt x="66161" y="65607"/>
                  </a:lnTo>
                  <a:lnTo>
                    <a:pt x="10892" y="99260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6434374" y="4337669"/>
              <a:ext cx="198580" cy="158000"/>
            </a:xfrm>
            <a:custGeom>
              <a:avLst/>
              <a:gdLst/>
              <a:ahLst/>
              <a:cxnLst/>
              <a:rect l="0" t="0" r="0" b="0"/>
              <a:pathLst>
                <a:path w="198580" h="158000">
                  <a:moveTo>
                    <a:pt x="9066" y="42186"/>
                  </a:moveTo>
                  <a:lnTo>
                    <a:pt x="9066" y="100803"/>
                  </a:lnTo>
                  <a:lnTo>
                    <a:pt x="7896" y="105830"/>
                  </a:lnTo>
                  <a:lnTo>
                    <a:pt x="5946" y="105672"/>
                  </a:lnTo>
                  <a:lnTo>
                    <a:pt x="3476" y="102058"/>
                  </a:lnTo>
                  <a:lnTo>
                    <a:pt x="0" y="74614"/>
                  </a:lnTo>
                  <a:lnTo>
                    <a:pt x="4560" y="36846"/>
                  </a:lnTo>
                  <a:lnTo>
                    <a:pt x="9571" y="26927"/>
                  </a:lnTo>
                  <a:lnTo>
                    <a:pt x="24498" y="12787"/>
                  </a:lnTo>
                  <a:lnTo>
                    <a:pt x="32222" y="10888"/>
                  </a:lnTo>
                  <a:lnTo>
                    <a:pt x="39711" y="11962"/>
                  </a:lnTo>
                  <a:lnTo>
                    <a:pt x="54271" y="19394"/>
                  </a:lnTo>
                  <a:lnTo>
                    <a:pt x="68542" y="30496"/>
                  </a:lnTo>
                  <a:lnTo>
                    <a:pt x="79563" y="49469"/>
                  </a:lnTo>
                  <a:lnTo>
                    <a:pt x="84141" y="61079"/>
                  </a:lnTo>
                  <a:lnTo>
                    <a:pt x="88361" y="65310"/>
                  </a:lnTo>
                  <a:lnTo>
                    <a:pt x="92345" y="64621"/>
                  </a:lnTo>
                  <a:lnTo>
                    <a:pt x="96171" y="60652"/>
                  </a:lnTo>
                  <a:lnTo>
                    <a:pt x="100422" y="43764"/>
                  </a:lnTo>
                  <a:lnTo>
                    <a:pt x="104651" y="23000"/>
                  </a:lnTo>
                  <a:lnTo>
                    <a:pt x="114330" y="5972"/>
                  </a:lnTo>
                  <a:lnTo>
                    <a:pt x="121356" y="1666"/>
                  </a:lnTo>
                  <a:lnTo>
                    <a:pt x="138520" y="0"/>
                  </a:lnTo>
                  <a:lnTo>
                    <a:pt x="154729" y="6279"/>
                  </a:lnTo>
                  <a:lnTo>
                    <a:pt x="162327" y="11229"/>
                  </a:lnTo>
                  <a:lnTo>
                    <a:pt x="173887" y="26087"/>
                  </a:lnTo>
                  <a:lnTo>
                    <a:pt x="181755" y="45559"/>
                  </a:lnTo>
                  <a:lnTo>
                    <a:pt x="186807" y="96188"/>
                  </a:lnTo>
                  <a:lnTo>
                    <a:pt x="190801" y="131106"/>
                  </a:lnTo>
                  <a:lnTo>
                    <a:pt x="198579" y="1579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6679372" y="4337029"/>
              <a:ext cx="174681" cy="173305"/>
            </a:xfrm>
            <a:custGeom>
              <a:avLst/>
              <a:gdLst/>
              <a:ahLst/>
              <a:cxnLst/>
              <a:rect l="0" t="0" r="0" b="0"/>
              <a:pathLst>
                <a:path w="174681" h="173305">
                  <a:moveTo>
                    <a:pt x="111508" y="42826"/>
                  </a:moveTo>
                  <a:lnTo>
                    <a:pt x="105920" y="26058"/>
                  </a:lnTo>
                  <a:lnTo>
                    <a:pt x="93817" y="11587"/>
                  </a:lnTo>
                  <a:lnTo>
                    <a:pt x="85676" y="4452"/>
                  </a:lnTo>
                  <a:lnTo>
                    <a:pt x="76739" y="866"/>
                  </a:lnTo>
                  <a:lnTo>
                    <a:pt x="57451" y="0"/>
                  </a:lnTo>
                  <a:lnTo>
                    <a:pt x="48564" y="3747"/>
                  </a:lnTo>
                  <a:lnTo>
                    <a:pt x="32450" y="17268"/>
                  </a:lnTo>
                  <a:lnTo>
                    <a:pt x="10225" y="50201"/>
                  </a:lnTo>
                  <a:lnTo>
                    <a:pt x="0" y="89594"/>
                  </a:lnTo>
                  <a:lnTo>
                    <a:pt x="2559" y="125313"/>
                  </a:lnTo>
                  <a:lnTo>
                    <a:pt x="10727" y="158124"/>
                  </a:lnTo>
                  <a:lnTo>
                    <a:pt x="17415" y="165314"/>
                  </a:lnTo>
                  <a:lnTo>
                    <a:pt x="37323" y="173304"/>
                  </a:lnTo>
                  <a:lnTo>
                    <a:pt x="45674" y="171926"/>
                  </a:lnTo>
                  <a:lnTo>
                    <a:pt x="52411" y="167497"/>
                  </a:lnTo>
                  <a:lnTo>
                    <a:pt x="77218" y="140762"/>
                  </a:lnTo>
                  <a:lnTo>
                    <a:pt x="92120" y="103169"/>
                  </a:lnTo>
                  <a:lnTo>
                    <a:pt x="100400" y="54659"/>
                  </a:lnTo>
                  <a:lnTo>
                    <a:pt x="102933" y="54224"/>
                  </a:lnTo>
                  <a:lnTo>
                    <a:pt x="105792" y="57443"/>
                  </a:lnTo>
                  <a:lnTo>
                    <a:pt x="131250" y="116345"/>
                  </a:lnTo>
                  <a:lnTo>
                    <a:pt x="147189" y="131263"/>
                  </a:lnTo>
                  <a:lnTo>
                    <a:pt x="162461" y="139453"/>
                  </a:lnTo>
                  <a:lnTo>
                    <a:pt x="166534" y="139999"/>
                  </a:lnTo>
                  <a:lnTo>
                    <a:pt x="174680" y="137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6875237" y="4137699"/>
              <a:ext cx="10401" cy="336913"/>
            </a:xfrm>
            <a:custGeom>
              <a:avLst/>
              <a:gdLst/>
              <a:ahLst/>
              <a:cxnLst/>
              <a:rect l="0" t="0" r="0" b="0"/>
              <a:pathLst>
                <a:path w="10401" h="336913">
                  <a:moveTo>
                    <a:pt x="10400" y="0"/>
                  </a:moveTo>
                  <a:lnTo>
                    <a:pt x="1335" y="58617"/>
                  </a:lnTo>
                  <a:lnTo>
                    <a:pt x="305" y="104586"/>
                  </a:lnTo>
                  <a:lnTo>
                    <a:pt x="0" y="160840"/>
                  </a:lnTo>
                  <a:lnTo>
                    <a:pt x="5499" y="216372"/>
                  </a:lnTo>
                  <a:lnTo>
                    <a:pt x="9432" y="279133"/>
                  </a:lnTo>
                  <a:lnTo>
                    <a:pt x="10400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6769823" y="4256634"/>
              <a:ext cx="189515" cy="28465"/>
            </a:xfrm>
            <a:custGeom>
              <a:avLst/>
              <a:gdLst/>
              <a:ahLst/>
              <a:cxnLst/>
              <a:rect l="0" t="0" r="0" b="0"/>
              <a:pathLst>
                <a:path w="189515" h="28465">
                  <a:moveTo>
                    <a:pt x="189514" y="17936"/>
                  </a:moveTo>
                  <a:lnTo>
                    <a:pt x="178335" y="6757"/>
                  </a:lnTo>
                  <a:lnTo>
                    <a:pt x="160369" y="1269"/>
                  </a:lnTo>
                  <a:lnTo>
                    <a:pt x="137956" y="0"/>
                  </a:lnTo>
                  <a:lnTo>
                    <a:pt x="88732" y="8717"/>
                  </a:lnTo>
                  <a:lnTo>
                    <a:pt x="25377" y="23957"/>
                  </a:lnTo>
                  <a:lnTo>
                    <a:pt x="0" y="28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7055552" y="4127171"/>
              <a:ext cx="9071" cy="368498"/>
            </a:xfrm>
            <a:custGeom>
              <a:avLst/>
              <a:gdLst/>
              <a:ahLst/>
              <a:cxnLst/>
              <a:rect l="0" t="0" r="0" b="0"/>
              <a:pathLst>
                <a:path w="9071" h="368498">
                  <a:moveTo>
                    <a:pt x="9070" y="0"/>
                  </a:moveTo>
                  <a:lnTo>
                    <a:pt x="4" y="58616"/>
                  </a:lnTo>
                  <a:lnTo>
                    <a:pt x="0" y="118856"/>
                  </a:lnTo>
                  <a:lnTo>
                    <a:pt x="6932" y="173216"/>
                  </a:lnTo>
                  <a:lnTo>
                    <a:pt x="8436" y="222509"/>
                  </a:lnTo>
                  <a:lnTo>
                    <a:pt x="8945" y="285977"/>
                  </a:lnTo>
                  <a:lnTo>
                    <a:pt x="9053" y="348373"/>
                  </a:lnTo>
                  <a:lnTo>
                    <a:pt x="907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927751" y="4290037"/>
              <a:ext cx="210571" cy="26648"/>
            </a:xfrm>
            <a:custGeom>
              <a:avLst/>
              <a:gdLst/>
              <a:ahLst/>
              <a:cxnLst/>
              <a:rect l="0" t="0" r="0" b="0"/>
              <a:pathLst>
                <a:path w="210571" h="26648">
                  <a:moveTo>
                    <a:pt x="210570" y="5589"/>
                  </a:moveTo>
                  <a:lnTo>
                    <a:pt x="193802" y="0"/>
                  </a:lnTo>
                  <a:lnTo>
                    <a:pt x="161018" y="2114"/>
                  </a:lnTo>
                  <a:lnTo>
                    <a:pt x="99453" y="13465"/>
                  </a:lnTo>
                  <a:lnTo>
                    <a:pt x="45121" y="21183"/>
                  </a:lnTo>
                  <a:lnTo>
                    <a:pt x="0" y="266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7113027" y="4229467"/>
              <a:ext cx="141153" cy="245145"/>
            </a:xfrm>
            <a:custGeom>
              <a:avLst/>
              <a:gdLst/>
              <a:ahLst/>
              <a:cxnLst/>
              <a:rect l="0" t="0" r="0" b="0"/>
              <a:pathLst>
                <a:path w="141153" h="245145">
                  <a:moveTo>
                    <a:pt x="14765" y="118802"/>
                  </a:moveTo>
                  <a:lnTo>
                    <a:pt x="73383" y="113213"/>
                  </a:lnTo>
                  <a:lnTo>
                    <a:pt x="108173" y="98559"/>
                  </a:lnTo>
                  <a:lnTo>
                    <a:pt x="135118" y="79399"/>
                  </a:lnTo>
                  <a:lnTo>
                    <a:pt x="139455" y="70306"/>
                  </a:lnTo>
                  <a:lnTo>
                    <a:pt x="141152" y="47726"/>
                  </a:lnTo>
                  <a:lnTo>
                    <a:pt x="134888" y="28331"/>
                  </a:lnTo>
                  <a:lnTo>
                    <a:pt x="129942" y="19883"/>
                  </a:lnTo>
                  <a:lnTo>
                    <a:pt x="115088" y="7378"/>
                  </a:lnTo>
                  <a:lnTo>
                    <a:pt x="106214" y="2405"/>
                  </a:lnTo>
                  <a:lnTo>
                    <a:pt x="86995" y="0"/>
                  </a:lnTo>
                  <a:lnTo>
                    <a:pt x="67924" y="4000"/>
                  </a:lnTo>
                  <a:lnTo>
                    <a:pt x="51650" y="13577"/>
                  </a:lnTo>
                  <a:lnTo>
                    <a:pt x="29333" y="37711"/>
                  </a:lnTo>
                  <a:lnTo>
                    <a:pt x="5232" y="95963"/>
                  </a:lnTo>
                  <a:lnTo>
                    <a:pt x="0" y="119180"/>
                  </a:lnTo>
                  <a:lnTo>
                    <a:pt x="6173" y="169093"/>
                  </a:lnTo>
                  <a:lnTo>
                    <a:pt x="13286" y="190287"/>
                  </a:lnTo>
                  <a:lnTo>
                    <a:pt x="43571" y="230352"/>
                  </a:lnTo>
                  <a:lnTo>
                    <a:pt x="63443" y="238570"/>
                  </a:lnTo>
                  <a:lnTo>
                    <a:pt x="120050" y="2451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7307390" y="4264655"/>
              <a:ext cx="115202" cy="244769"/>
            </a:xfrm>
            <a:custGeom>
              <a:avLst/>
              <a:gdLst/>
              <a:ahLst/>
              <a:cxnLst/>
              <a:rect l="0" t="0" r="0" b="0"/>
              <a:pathLst>
                <a:path w="115202" h="244769">
                  <a:moveTo>
                    <a:pt x="9916" y="83614"/>
                  </a:moveTo>
                  <a:lnTo>
                    <a:pt x="13035" y="126306"/>
                  </a:lnTo>
                  <a:lnTo>
                    <a:pt x="27873" y="185683"/>
                  </a:lnTo>
                  <a:lnTo>
                    <a:pt x="46216" y="244768"/>
                  </a:lnTo>
                  <a:lnTo>
                    <a:pt x="27099" y="187793"/>
                  </a:lnTo>
                  <a:lnTo>
                    <a:pt x="9868" y="127778"/>
                  </a:lnTo>
                  <a:lnTo>
                    <a:pt x="1457" y="78430"/>
                  </a:lnTo>
                  <a:lnTo>
                    <a:pt x="0" y="37494"/>
                  </a:lnTo>
                  <a:lnTo>
                    <a:pt x="5898" y="15933"/>
                  </a:lnTo>
                  <a:lnTo>
                    <a:pt x="10747" y="6908"/>
                  </a:lnTo>
                  <a:lnTo>
                    <a:pt x="17489" y="2061"/>
                  </a:lnTo>
                  <a:lnTo>
                    <a:pt x="25492" y="0"/>
                  </a:lnTo>
                  <a:lnTo>
                    <a:pt x="79818" y="6702"/>
                  </a:lnTo>
                  <a:lnTo>
                    <a:pt x="115201" y="99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7433119" y="4506197"/>
              <a:ext cx="10529" cy="21057"/>
            </a:xfrm>
            <a:custGeom>
              <a:avLst/>
              <a:gdLst/>
              <a:ahLst/>
              <a:cxnLst/>
              <a:rect l="0" t="0" r="0" b="0"/>
              <a:pathLst>
                <a:path w="10529" h="21057">
                  <a:moveTo>
                    <a:pt x="10528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0" name="Group 159"/>
          <p:cNvGrpSpPr/>
          <p:nvPr/>
        </p:nvGrpSpPr>
        <p:grpSpPr>
          <a:xfrm>
            <a:off x="1949247" y="4843109"/>
            <a:ext cx="4730369" cy="894923"/>
            <a:chOff x="1949247" y="4843109"/>
            <a:chExt cx="4730369" cy="894923"/>
          </a:xfrm>
        </p:grpSpPr>
        <p:sp>
          <p:nvSpPr>
            <p:cNvPr id="138" name="Freeform 137"/>
            <p:cNvSpPr/>
            <p:nvPr/>
          </p:nvSpPr>
          <p:spPr>
            <a:xfrm>
              <a:off x="2076011" y="4958304"/>
              <a:ext cx="282373" cy="459040"/>
            </a:xfrm>
            <a:custGeom>
              <a:avLst/>
              <a:gdLst/>
              <a:ahLst/>
              <a:cxnLst/>
              <a:rect l="0" t="0" r="0" b="0"/>
              <a:pathLst>
                <a:path w="282373" h="459040">
                  <a:moveTo>
                    <a:pt x="19160" y="32203"/>
                  </a:moveTo>
                  <a:lnTo>
                    <a:pt x="2371" y="87248"/>
                  </a:lnTo>
                  <a:lnTo>
                    <a:pt x="0" y="112040"/>
                  </a:lnTo>
                  <a:lnTo>
                    <a:pt x="537" y="115844"/>
                  </a:lnTo>
                  <a:lnTo>
                    <a:pt x="2065" y="113700"/>
                  </a:lnTo>
                  <a:lnTo>
                    <a:pt x="28490" y="52484"/>
                  </a:lnTo>
                  <a:lnTo>
                    <a:pt x="68496" y="4676"/>
                  </a:lnTo>
                  <a:lnTo>
                    <a:pt x="77786" y="983"/>
                  </a:lnTo>
                  <a:lnTo>
                    <a:pt x="100588" y="0"/>
                  </a:lnTo>
                  <a:lnTo>
                    <a:pt x="109710" y="3716"/>
                  </a:lnTo>
                  <a:lnTo>
                    <a:pt x="122965" y="17202"/>
                  </a:lnTo>
                  <a:lnTo>
                    <a:pt x="142594" y="50115"/>
                  </a:lnTo>
                  <a:lnTo>
                    <a:pt x="154546" y="103159"/>
                  </a:lnTo>
                  <a:lnTo>
                    <a:pt x="163839" y="158696"/>
                  </a:lnTo>
                  <a:lnTo>
                    <a:pt x="166021" y="214727"/>
                  </a:lnTo>
                  <a:lnTo>
                    <a:pt x="158047" y="278091"/>
                  </a:lnTo>
                  <a:lnTo>
                    <a:pt x="145207" y="336881"/>
                  </a:lnTo>
                  <a:lnTo>
                    <a:pt x="131766" y="376332"/>
                  </a:lnTo>
                  <a:lnTo>
                    <a:pt x="92578" y="439405"/>
                  </a:lnTo>
                  <a:lnTo>
                    <a:pt x="85652" y="447560"/>
                  </a:lnTo>
                  <a:lnTo>
                    <a:pt x="65479" y="456622"/>
                  </a:lnTo>
                  <a:lnTo>
                    <a:pt x="53549" y="459039"/>
                  </a:lnTo>
                  <a:lnTo>
                    <a:pt x="43256" y="458310"/>
                  </a:lnTo>
                  <a:lnTo>
                    <a:pt x="25580" y="451261"/>
                  </a:lnTo>
                  <a:lnTo>
                    <a:pt x="21100" y="443767"/>
                  </a:lnTo>
                  <a:lnTo>
                    <a:pt x="19242" y="422961"/>
                  </a:lnTo>
                  <a:lnTo>
                    <a:pt x="24773" y="390529"/>
                  </a:lnTo>
                  <a:lnTo>
                    <a:pt x="39410" y="364282"/>
                  </a:lnTo>
                  <a:lnTo>
                    <a:pt x="55066" y="352149"/>
                  </a:lnTo>
                  <a:lnTo>
                    <a:pt x="93713" y="334829"/>
                  </a:lnTo>
                  <a:lnTo>
                    <a:pt x="114296" y="333600"/>
                  </a:lnTo>
                  <a:lnTo>
                    <a:pt x="172674" y="339352"/>
                  </a:lnTo>
                  <a:lnTo>
                    <a:pt x="231590" y="363826"/>
                  </a:lnTo>
                  <a:lnTo>
                    <a:pt x="282372" y="369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2526839" y="5085264"/>
              <a:ext cx="84229" cy="126343"/>
            </a:xfrm>
            <a:custGeom>
              <a:avLst/>
              <a:gdLst/>
              <a:ahLst/>
              <a:cxnLst/>
              <a:rect l="0" t="0" r="0" b="0"/>
              <a:pathLst>
                <a:path w="84229" h="126343">
                  <a:moveTo>
                    <a:pt x="84228" y="0"/>
                  </a:moveTo>
                  <a:lnTo>
                    <a:pt x="41566" y="55659"/>
                  </a:lnTo>
                  <a:lnTo>
                    <a:pt x="6191" y="104625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2505782" y="5095792"/>
              <a:ext cx="84229" cy="115815"/>
            </a:xfrm>
            <a:custGeom>
              <a:avLst/>
              <a:gdLst/>
              <a:ahLst/>
              <a:cxnLst/>
              <a:rect l="0" t="0" r="0" b="0"/>
              <a:pathLst>
                <a:path w="84229" h="115815">
                  <a:moveTo>
                    <a:pt x="0" y="0"/>
                  </a:moveTo>
                  <a:lnTo>
                    <a:pt x="42662" y="54115"/>
                  </a:lnTo>
                  <a:lnTo>
                    <a:pt x="84228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042735" y="4916808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0" y="0"/>
                  </a:moveTo>
                  <a:lnTo>
                    <a:pt x="8334" y="37478"/>
                  </a:lnTo>
                  <a:lnTo>
                    <a:pt x="10095" y="94490"/>
                  </a:lnTo>
                  <a:lnTo>
                    <a:pt x="17679" y="147606"/>
                  </a:lnTo>
                  <a:lnTo>
                    <a:pt x="20056" y="195164"/>
                  </a:lnTo>
                  <a:lnTo>
                    <a:pt x="21931" y="246300"/>
                  </a:lnTo>
                  <a:lnTo>
                    <a:pt x="28205" y="298496"/>
                  </a:lnTo>
                  <a:lnTo>
                    <a:pt x="30584" y="349836"/>
                  </a:lnTo>
                  <a:lnTo>
                    <a:pt x="31388" y="400339"/>
                  </a:lnTo>
                  <a:lnTo>
                    <a:pt x="31586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2884503" y="4979979"/>
              <a:ext cx="189819" cy="220054"/>
            </a:xfrm>
            <a:custGeom>
              <a:avLst/>
              <a:gdLst/>
              <a:ahLst/>
              <a:cxnLst/>
              <a:rect l="0" t="0" r="0" b="0"/>
              <a:pathLst>
                <a:path w="189819" h="220054">
                  <a:moveTo>
                    <a:pt x="189818" y="136871"/>
                  </a:moveTo>
                  <a:lnTo>
                    <a:pt x="135943" y="154829"/>
                  </a:lnTo>
                  <a:lnTo>
                    <a:pt x="106395" y="166238"/>
                  </a:lnTo>
                  <a:lnTo>
                    <a:pt x="51940" y="203972"/>
                  </a:lnTo>
                  <a:lnTo>
                    <a:pt x="31443" y="217776"/>
                  </a:lnTo>
                  <a:lnTo>
                    <a:pt x="22233" y="220053"/>
                  </a:lnTo>
                  <a:lnTo>
                    <a:pt x="13754" y="219232"/>
                  </a:lnTo>
                  <a:lnTo>
                    <a:pt x="5762" y="216344"/>
                  </a:lnTo>
                  <a:lnTo>
                    <a:pt x="1603" y="210910"/>
                  </a:lnTo>
                  <a:lnTo>
                    <a:pt x="0" y="203777"/>
                  </a:lnTo>
                  <a:lnTo>
                    <a:pt x="3334" y="176972"/>
                  </a:lnTo>
                  <a:lnTo>
                    <a:pt x="18251" y="124907"/>
                  </a:lnTo>
                  <a:lnTo>
                    <a:pt x="31969" y="72723"/>
                  </a:lnTo>
                  <a:lnTo>
                    <a:pt x="49835" y="10197"/>
                  </a:lnTo>
                  <a:lnTo>
                    <a:pt x="529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3074321" y="4843109"/>
              <a:ext cx="165108" cy="515897"/>
            </a:xfrm>
            <a:custGeom>
              <a:avLst/>
              <a:gdLst/>
              <a:ahLst/>
              <a:cxnLst/>
              <a:rect l="0" t="0" r="0" b="0"/>
              <a:pathLst>
                <a:path w="165108" h="515897">
                  <a:moveTo>
                    <a:pt x="0" y="0"/>
                  </a:moveTo>
                  <a:lnTo>
                    <a:pt x="58563" y="49498"/>
                  </a:lnTo>
                  <a:lnTo>
                    <a:pt x="98203" y="105933"/>
                  </a:lnTo>
                  <a:lnTo>
                    <a:pt x="128067" y="166346"/>
                  </a:lnTo>
                  <a:lnTo>
                    <a:pt x="153258" y="221990"/>
                  </a:lnTo>
                  <a:lnTo>
                    <a:pt x="165107" y="277730"/>
                  </a:lnTo>
                  <a:lnTo>
                    <a:pt x="162205" y="339129"/>
                  </a:lnTo>
                  <a:lnTo>
                    <a:pt x="151537" y="396318"/>
                  </a:lnTo>
                  <a:lnTo>
                    <a:pt x="146285" y="437441"/>
                  </a:lnTo>
                  <a:lnTo>
                    <a:pt x="123841" y="494213"/>
                  </a:lnTo>
                  <a:lnTo>
                    <a:pt x="115813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949247" y="4874694"/>
              <a:ext cx="124868" cy="589597"/>
            </a:xfrm>
            <a:custGeom>
              <a:avLst/>
              <a:gdLst/>
              <a:ahLst/>
              <a:cxnLst/>
              <a:rect l="0" t="0" r="0" b="0"/>
              <a:pathLst>
                <a:path w="124868" h="589597">
                  <a:moveTo>
                    <a:pt x="124867" y="0"/>
                  </a:moveTo>
                  <a:lnTo>
                    <a:pt x="69641" y="57565"/>
                  </a:lnTo>
                  <a:lnTo>
                    <a:pt x="48242" y="111522"/>
                  </a:lnTo>
                  <a:lnTo>
                    <a:pt x="26499" y="166655"/>
                  </a:lnTo>
                  <a:lnTo>
                    <a:pt x="13572" y="215625"/>
                  </a:lnTo>
                  <a:lnTo>
                    <a:pt x="3503" y="267180"/>
                  </a:lnTo>
                  <a:lnTo>
                    <a:pt x="0" y="318330"/>
                  </a:lnTo>
                  <a:lnTo>
                    <a:pt x="1936" y="381248"/>
                  </a:lnTo>
                  <a:lnTo>
                    <a:pt x="13236" y="444066"/>
                  </a:lnTo>
                  <a:lnTo>
                    <a:pt x="28880" y="481745"/>
                  </a:lnTo>
                  <a:lnTo>
                    <a:pt x="70329" y="536616"/>
                  </a:lnTo>
                  <a:lnTo>
                    <a:pt x="86590" y="555521"/>
                  </a:lnTo>
                  <a:lnTo>
                    <a:pt x="116266" y="577189"/>
                  </a:lnTo>
                  <a:lnTo>
                    <a:pt x="124867" y="589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3484932" y="5106321"/>
              <a:ext cx="94758" cy="105286"/>
            </a:xfrm>
            <a:custGeom>
              <a:avLst/>
              <a:gdLst/>
              <a:ahLst/>
              <a:cxnLst/>
              <a:rect l="0" t="0" r="0" b="0"/>
              <a:pathLst>
                <a:path w="94758" h="105286">
                  <a:moveTo>
                    <a:pt x="94757" y="0"/>
                  </a:moveTo>
                  <a:lnTo>
                    <a:pt x="38361" y="57565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3453347" y="5074735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0" y="0"/>
                  </a:moveTo>
                  <a:lnTo>
                    <a:pt x="42662" y="55660"/>
                  </a:lnTo>
                  <a:lnTo>
                    <a:pt x="84276" y="112959"/>
                  </a:lnTo>
                  <a:lnTo>
                    <a:pt x="115813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3763258" y="5001036"/>
              <a:ext cx="208213" cy="467674"/>
            </a:xfrm>
            <a:custGeom>
              <a:avLst/>
              <a:gdLst/>
              <a:ahLst/>
              <a:cxnLst/>
              <a:rect l="0" t="0" r="0" b="0"/>
              <a:pathLst>
                <a:path w="208213" h="467674">
                  <a:moveTo>
                    <a:pt x="111229" y="0"/>
                  </a:moveTo>
                  <a:lnTo>
                    <a:pt x="94461" y="5589"/>
                  </a:lnTo>
                  <a:lnTo>
                    <a:pt x="79990" y="17692"/>
                  </a:lnTo>
                  <a:lnTo>
                    <a:pt x="66929" y="35939"/>
                  </a:lnTo>
                  <a:lnTo>
                    <a:pt x="45185" y="99301"/>
                  </a:lnTo>
                  <a:lnTo>
                    <a:pt x="30636" y="153453"/>
                  </a:lnTo>
                  <a:lnTo>
                    <a:pt x="12979" y="215570"/>
                  </a:lnTo>
                  <a:lnTo>
                    <a:pt x="7333" y="270526"/>
                  </a:lnTo>
                  <a:lnTo>
                    <a:pt x="3099" y="326441"/>
                  </a:lnTo>
                  <a:lnTo>
                    <a:pt x="0" y="353315"/>
                  </a:lnTo>
                  <a:lnTo>
                    <a:pt x="10519" y="415588"/>
                  </a:lnTo>
                  <a:lnTo>
                    <a:pt x="25887" y="451080"/>
                  </a:lnTo>
                  <a:lnTo>
                    <a:pt x="34447" y="458648"/>
                  </a:lnTo>
                  <a:lnTo>
                    <a:pt x="56437" y="467056"/>
                  </a:lnTo>
                  <a:lnTo>
                    <a:pt x="78688" y="467673"/>
                  </a:lnTo>
                  <a:lnTo>
                    <a:pt x="121568" y="458538"/>
                  </a:lnTo>
                  <a:lnTo>
                    <a:pt x="147698" y="443269"/>
                  </a:lnTo>
                  <a:lnTo>
                    <a:pt x="184647" y="407171"/>
                  </a:lnTo>
                  <a:lnTo>
                    <a:pt x="197671" y="386855"/>
                  </a:lnTo>
                  <a:lnTo>
                    <a:pt x="207360" y="362228"/>
                  </a:lnTo>
                  <a:lnTo>
                    <a:pt x="208212" y="322056"/>
                  </a:lnTo>
                  <a:lnTo>
                    <a:pt x="201056" y="286107"/>
                  </a:lnTo>
                  <a:lnTo>
                    <a:pt x="185937" y="258818"/>
                  </a:lnTo>
                  <a:lnTo>
                    <a:pt x="176242" y="253264"/>
                  </a:lnTo>
                  <a:lnTo>
                    <a:pt x="149872" y="247092"/>
                  </a:lnTo>
                  <a:lnTo>
                    <a:pt x="128014" y="250589"/>
                  </a:lnTo>
                  <a:lnTo>
                    <a:pt x="102554" y="265711"/>
                  </a:lnTo>
                  <a:lnTo>
                    <a:pt x="48058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4295626" y="5158963"/>
              <a:ext cx="84230" cy="1"/>
            </a:xfrm>
            <a:custGeom>
              <a:avLst/>
              <a:gdLst/>
              <a:ahLst/>
              <a:cxnLst/>
              <a:rect l="0" t="0" r="0" b="0"/>
              <a:pathLst>
                <a:path w="84230" h="1">
                  <a:moveTo>
                    <a:pt x="84229" y="0"/>
                  </a:moveTo>
                  <a:lnTo>
                    <a:pt x="2561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4306155" y="523266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41536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4639969" y="5011565"/>
              <a:ext cx="266311" cy="569411"/>
            </a:xfrm>
            <a:custGeom>
              <a:avLst/>
              <a:gdLst/>
              <a:ahLst/>
              <a:cxnLst/>
              <a:rect l="0" t="0" r="0" b="0"/>
              <a:pathLst>
                <a:path w="266311" h="569411">
                  <a:moveTo>
                    <a:pt x="76798" y="0"/>
                  </a:moveTo>
                  <a:lnTo>
                    <a:pt x="68464" y="37477"/>
                  </a:lnTo>
                  <a:lnTo>
                    <a:pt x="58153" y="94146"/>
                  </a:lnTo>
                  <a:lnTo>
                    <a:pt x="41558" y="147318"/>
                  </a:lnTo>
                  <a:lnTo>
                    <a:pt x="39267" y="149685"/>
                  </a:lnTo>
                  <a:lnTo>
                    <a:pt x="37739" y="146583"/>
                  </a:lnTo>
                  <a:lnTo>
                    <a:pt x="37211" y="130658"/>
                  </a:lnTo>
                  <a:lnTo>
                    <a:pt x="44661" y="97725"/>
                  </a:lnTo>
                  <a:lnTo>
                    <a:pt x="74809" y="43635"/>
                  </a:lnTo>
                  <a:lnTo>
                    <a:pt x="91122" y="31871"/>
                  </a:lnTo>
                  <a:lnTo>
                    <a:pt x="110070" y="28983"/>
                  </a:lnTo>
                  <a:lnTo>
                    <a:pt x="120036" y="29850"/>
                  </a:lnTo>
                  <a:lnTo>
                    <a:pt x="137349" y="37053"/>
                  </a:lnTo>
                  <a:lnTo>
                    <a:pt x="152842" y="49223"/>
                  </a:lnTo>
                  <a:lnTo>
                    <a:pt x="173549" y="76975"/>
                  </a:lnTo>
                  <a:lnTo>
                    <a:pt x="191619" y="127682"/>
                  </a:lnTo>
                  <a:lnTo>
                    <a:pt x="206453" y="182758"/>
                  </a:lnTo>
                  <a:lnTo>
                    <a:pt x="212243" y="239867"/>
                  </a:lnTo>
                  <a:lnTo>
                    <a:pt x="210267" y="303141"/>
                  </a:lnTo>
                  <a:lnTo>
                    <a:pt x="198958" y="361046"/>
                  </a:lnTo>
                  <a:lnTo>
                    <a:pt x="184290" y="417545"/>
                  </a:lnTo>
                  <a:lnTo>
                    <a:pt x="160075" y="470646"/>
                  </a:lnTo>
                  <a:lnTo>
                    <a:pt x="124635" y="524842"/>
                  </a:lnTo>
                  <a:lnTo>
                    <a:pt x="76165" y="564358"/>
                  </a:lnTo>
                  <a:lnTo>
                    <a:pt x="55459" y="569410"/>
                  </a:lnTo>
                  <a:lnTo>
                    <a:pt x="45025" y="569120"/>
                  </a:lnTo>
                  <a:lnTo>
                    <a:pt x="27191" y="562558"/>
                  </a:lnTo>
                  <a:lnTo>
                    <a:pt x="19160" y="557532"/>
                  </a:lnTo>
                  <a:lnTo>
                    <a:pt x="7117" y="542590"/>
                  </a:lnTo>
                  <a:lnTo>
                    <a:pt x="2268" y="533692"/>
                  </a:lnTo>
                  <a:lnTo>
                    <a:pt x="0" y="511327"/>
                  </a:lnTo>
                  <a:lnTo>
                    <a:pt x="11095" y="453510"/>
                  </a:lnTo>
                  <a:lnTo>
                    <a:pt x="22105" y="422542"/>
                  </a:lnTo>
                  <a:lnTo>
                    <a:pt x="33382" y="405775"/>
                  </a:lnTo>
                  <a:lnTo>
                    <a:pt x="49313" y="393644"/>
                  </a:lnTo>
                  <a:lnTo>
                    <a:pt x="58475" y="388771"/>
                  </a:lnTo>
                  <a:lnTo>
                    <a:pt x="81132" y="386476"/>
                  </a:lnTo>
                  <a:lnTo>
                    <a:pt x="106800" y="390526"/>
                  </a:lnTo>
                  <a:lnTo>
                    <a:pt x="161406" y="412189"/>
                  </a:lnTo>
                  <a:lnTo>
                    <a:pt x="222860" y="437508"/>
                  </a:lnTo>
                  <a:lnTo>
                    <a:pt x="26631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5180021" y="5232663"/>
              <a:ext cx="84228" cy="115815"/>
            </a:xfrm>
            <a:custGeom>
              <a:avLst/>
              <a:gdLst/>
              <a:ahLst/>
              <a:cxnLst/>
              <a:rect l="0" t="0" r="0" b="0"/>
              <a:pathLst>
                <a:path w="84228" h="115815">
                  <a:moveTo>
                    <a:pt x="84227" y="0"/>
                  </a:moveTo>
                  <a:lnTo>
                    <a:pt x="74652" y="24047"/>
                  </a:lnTo>
                  <a:lnTo>
                    <a:pt x="31230" y="85122"/>
                  </a:lnTo>
                  <a:lnTo>
                    <a:pt x="18559" y="10217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5158964" y="5222134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0" y="0"/>
                  </a:moveTo>
                  <a:lnTo>
                    <a:pt x="63333" y="63334"/>
                  </a:lnTo>
                  <a:lnTo>
                    <a:pt x="116989" y="124226"/>
                  </a:lnTo>
                  <a:lnTo>
                    <a:pt x="126342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5716974" y="5127378"/>
              <a:ext cx="21058" cy="463255"/>
            </a:xfrm>
            <a:custGeom>
              <a:avLst/>
              <a:gdLst/>
              <a:ahLst/>
              <a:cxnLst/>
              <a:rect l="0" t="0" r="0" b="0"/>
              <a:pathLst>
                <a:path w="21058" h="463255">
                  <a:moveTo>
                    <a:pt x="21057" y="0"/>
                  </a:moveTo>
                  <a:lnTo>
                    <a:pt x="13821" y="27556"/>
                  </a:lnTo>
                  <a:lnTo>
                    <a:pt x="11179" y="83778"/>
                  </a:lnTo>
                  <a:lnTo>
                    <a:pt x="10657" y="145880"/>
                  </a:lnTo>
                  <a:lnTo>
                    <a:pt x="10553" y="208407"/>
                  </a:lnTo>
                  <a:lnTo>
                    <a:pt x="10536" y="265691"/>
                  </a:lnTo>
                  <a:lnTo>
                    <a:pt x="9360" y="327118"/>
                  </a:lnTo>
                  <a:lnTo>
                    <a:pt x="3293" y="387432"/>
                  </a:lnTo>
                  <a:lnTo>
                    <a:pt x="650" y="441561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5511141" y="5158963"/>
              <a:ext cx="205833" cy="245355"/>
            </a:xfrm>
            <a:custGeom>
              <a:avLst/>
              <a:gdLst/>
              <a:ahLst/>
              <a:cxnLst/>
              <a:rect l="0" t="0" r="0" b="0"/>
              <a:pathLst>
                <a:path w="205833" h="245355">
                  <a:moveTo>
                    <a:pt x="205832" y="168456"/>
                  </a:moveTo>
                  <a:lnTo>
                    <a:pt x="163141" y="183029"/>
                  </a:lnTo>
                  <a:lnTo>
                    <a:pt x="103616" y="213121"/>
                  </a:lnTo>
                  <a:lnTo>
                    <a:pt x="77280" y="229263"/>
                  </a:lnTo>
                  <a:lnTo>
                    <a:pt x="36940" y="245198"/>
                  </a:lnTo>
                  <a:lnTo>
                    <a:pt x="27727" y="245354"/>
                  </a:lnTo>
                  <a:lnTo>
                    <a:pt x="11251" y="239288"/>
                  </a:lnTo>
                  <a:lnTo>
                    <a:pt x="5921" y="232055"/>
                  </a:lnTo>
                  <a:lnTo>
                    <a:pt x="0" y="211540"/>
                  </a:lnTo>
                  <a:lnTo>
                    <a:pt x="3434" y="160242"/>
                  </a:lnTo>
                  <a:lnTo>
                    <a:pt x="8445" y="108169"/>
                  </a:lnTo>
                  <a:lnTo>
                    <a:pt x="23688" y="45787"/>
                  </a:lnTo>
                  <a:lnTo>
                    <a:pt x="3737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001243" y="5316891"/>
              <a:ext cx="105286" cy="73700"/>
            </a:xfrm>
            <a:custGeom>
              <a:avLst/>
              <a:gdLst/>
              <a:ahLst/>
              <a:cxnLst/>
              <a:rect l="0" t="0" r="0" b="0"/>
              <a:pathLst>
                <a:path w="105286" h="73700">
                  <a:moveTo>
                    <a:pt x="105285" y="0"/>
                  </a:moveTo>
                  <a:lnTo>
                    <a:pt x="81238" y="9575"/>
                  </a:lnTo>
                  <a:lnTo>
                    <a:pt x="18731" y="64499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5990715" y="5285306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0" y="0"/>
                  </a:moveTo>
                  <a:lnTo>
                    <a:pt x="20243" y="43962"/>
                  </a:lnTo>
                  <a:lnTo>
                    <a:pt x="59898" y="105447"/>
                  </a:lnTo>
                  <a:lnTo>
                    <a:pt x="8422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332596" y="5201077"/>
              <a:ext cx="190699" cy="434047"/>
            </a:xfrm>
            <a:custGeom>
              <a:avLst/>
              <a:gdLst/>
              <a:ahLst/>
              <a:cxnLst/>
              <a:rect l="0" t="0" r="0" b="0"/>
              <a:pathLst>
                <a:path w="190699" h="434047">
                  <a:moveTo>
                    <a:pt x="121373" y="0"/>
                  </a:moveTo>
                  <a:lnTo>
                    <a:pt x="92692" y="53875"/>
                  </a:lnTo>
                  <a:lnTo>
                    <a:pt x="55501" y="117092"/>
                  </a:lnTo>
                  <a:lnTo>
                    <a:pt x="34878" y="169402"/>
                  </a:lnTo>
                  <a:lnTo>
                    <a:pt x="14210" y="224795"/>
                  </a:lnTo>
                  <a:lnTo>
                    <a:pt x="6098" y="279627"/>
                  </a:lnTo>
                  <a:lnTo>
                    <a:pt x="0" y="315650"/>
                  </a:lnTo>
                  <a:lnTo>
                    <a:pt x="10185" y="377382"/>
                  </a:lnTo>
                  <a:lnTo>
                    <a:pt x="25517" y="410125"/>
                  </a:lnTo>
                  <a:lnTo>
                    <a:pt x="41335" y="425213"/>
                  </a:lnTo>
                  <a:lnTo>
                    <a:pt x="50467" y="430875"/>
                  </a:lnTo>
                  <a:lnTo>
                    <a:pt x="73092" y="434046"/>
                  </a:lnTo>
                  <a:lnTo>
                    <a:pt x="120154" y="426549"/>
                  </a:lnTo>
                  <a:lnTo>
                    <a:pt x="152597" y="411564"/>
                  </a:lnTo>
                  <a:lnTo>
                    <a:pt x="178848" y="386718"/>
                  </a:lnTo>
                  <a:lnTo>
                    <a:pt x="187861" y="364117"/>
                  </a:lnTo>
                  <a:lnTo>
                    <a:pt x="190698" y="338475"/>
                  </a:lnTo>
                  <a:lnTo>
                    <a:pt x="184548" y="298901"/>
                  </a:lnTo>
                  <a:lnTo>
                    <a:pt x="174406" y="275565"/>
                  </a:lnTo>
                  <a:lnTo>
                    <a:pt x="158981" y="259734"/>
                  </a:lnTo>
                  <a:lnTo>
                    <a:pt x="149954" y="253874"/>
                  </a:lnTo>
                  <a:lnTo>
                    <a:pt x="130566" y="250484"/>
                  </a:lnTo>
                  <a:lnTo>
                    <a:pt x="120482" y="251217"/>
                  </a:lnTo>
                  <a:lnTo>
                    <a:pt x="99920" y="261391"/>
                  </a:lnTo>
                  <a:lnTo>
                    <a:pt x="43349" y="302047"/>
                  </a:lnTo>
                  <a:lnTo>
                    <a:pt x="26616" y="3158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6485554" y="5116850"/>
              <a:ext cx="194062" cy="621182"/>
            </a:xfrm>
            <a:custGeom>
              <a:avLst/>
              <a:gdLst/>
              <a:ahLst/>
              <a:cxnLst/>
              <a:rect l="0" t="0" r="0" b="0"/>
              <a:pathLst>
                <a:path w="194062" h="621182">
                  <a:moveTo>
                    <a:pt x="0" y="0"/>
                  </a:moveTo>
                  <a:lnTo>
                    <a:pt x="42663" y="54114"/>
                  </a:lnTo>
                  <a:lnTo>
                    <a:pt x="85687" y="107818"/>
                  </a:lnTo>
                  <a:lnTo>
                    <a:pt x="123510" y="167223"/>
                  </a:lnTo>
                  <a:lnTo>
                    <a:pt x="153859" y="218775"/>
                  </a:lnTo>
                  <a:lnTo>
                    <a:pt x="173978" y="278394"/>
                  </a:lnTo>
                  <a:lnTo>
                    <a:pt x="189217" y="339564"/>
                  </a:lnTo>
                  <a:lnTo>
                    <a:pt x="194061" y="370846"/>
                  </a:lnTo>
                  <a:lnTo>
                    <a:pt x="187638" y="422643"/>
                  </a:lnTo>
                  <a:lnTo>
                    <a:pt x="170549" y="484292"/>
                  </a:lnTo>
                  <a:lnTo>
                    <a:pt x="146426" y="537643"/>
                  </a:lnTo>
                  <a:lnTo>
                    <a:pt x="119131" y="582063"/>
                  </a:lnTo>
                  <a:lnTo>
                    <a:pt x="73699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5359189" y="5001036"/>
              <a:ext cx="168273" cy="705410"/>
            </a:xfrm>
            <a:custGeom>
              <a:avLst/>
              <a:gdLst/>
              <a:ahLst/>
              <a:cxnLst/>
              <a:rect l="0" t="0" r="0" b="0"/>
              <a:pathLst>
                <a:path w="168273" h="705410">
                  <a:moveTo>
                    <a:pt x="105101" y="0"/>
                  </a:moveTo>
                  <a:lnTo>
                    <a:pt x="69184" y="62280"/>
                  </a:lnTo>
                  <a:lnTo>
                    <a:pt x="40392" y="124607"/>
                  </a:lnTo>
                  <a:lnTo>
                    <a:pt x="24772" y="176519"/>
                  </a:lnTo>
                  <a:lnTo>
                    <a:pt x="10421" y="231833"/>
                  </a:lnTo>
                  <a:lnTo>
                    <a:pt x="1911" y="287819"/>
                  </a:lnTo>
                  <a:lnTo>
                    <a:pt x="437" y="335494"/>
                  </a:lnTo>
                  <a:lnTo>
                    <a:pt x="0" y="386665"/>
                  </a:lnTo>
                  <a:lnTo>
                    <a:pt x="5459" y="438871"/>
                  </a:lnTo>
                  <a:lnTo>
                    <a:pt x="17785" y="500508"/>
                  </a:lnTo>
                  <a:lnTo>
                    <a:pt x="34604" y="554624"/>
                  </a:lnTo>
                  <a:lnTo>
                    <a:pt x="74154" y="616273"/>
                  </a:lnTo>
                  <a:lnTo>
                    <a:pt x="129110" y="673331"/>
                  </a:lnTo>
                  <a:lnTo>
                    <a:pt x="168272" y="7054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1" name="Freeform 160"/>
          <p:cNvSpPr/>
          <p:nvPr/>
        </p:nvSpPr>
        <p:spPr>
          <a:xfrm>
            <a:off x="558010" y="4569367"/>
            <a:ext cx="2053058" cy="52633"/>
          </a:xfrm>
          <a:custGeom>
            <a:avLst/>
            <a:gdLst/>
            <a:ahLst/>
            <a:cxnLst/>
            <a:rect l="0" t="0" r="0" b="0"/>
            <a:pathLst>
              <a:path w="2053058" h="52633">
                <a:moveTo>
                  <a:pt x="2053057" y="21058"/>
                </a:moveTo>
                <a:lnTo>
                  <a:pt x="1994440" y="11992"/>
                </a:lnTo>
                <a:lnTo>
                  <a:pt x="1933030" y="3582"/>
                </a:lnTo>
                <a:lnTo>
                  <a:pt x="1874627" y="708"/>
                </a:lnTo>
                <a:lnTo>
                  <a:pt x="1818030" y="140"/>
                </a:lnTo>
                <a:lnTo>
                  <a:pt x="1761790" y="28"/>
                </a:lnTo>
                <a:lnTo>
                  <a:pt x="1705621" y="6"/>
                </a:lnTo>
                <a:lnTo>
                  <a:pt x="1649465" y="2"/>
                </a:lnTo>
                <a:lnTo>
                  <a:pt x="1586077" y="0"/>
                </a:lnTo>
                <a:lnTo>
                  <a:pt x="1524163" y="0"/>
                </a:lnTo>
                <a:lnTo>
                  <a:pt x="1461544" y="0"/>
                </a:lnTo>
                <a:lnTo>
                  <a:pt x="1405284" y="1170"/>
                </a:lnTo>
                <a:lnTo>
                  <a:pt x="1352923" y="8334"/>
                </a:lnTo>
                <a:lnTo>
                  <a:pt x="1303977" y="9879"/>
                </a:lnTo>
                <a:lnTo>
                  <a:pt x="1252430" y="10336"/>
                </a:lnTo>
                <a:lnTo>
                  <a:pt x="1200112" y="10472"/>
                </a:lnTo>
                <a:lnTo>
                  <a:pt x="1150685" y="10512"/>
                </a:lnTo>
                <a:lnTo>
                  <a:pt x="1103285" y="10524"/>
                </a:lnTo>
                <a:lnTo>
                  <a:pt x="1040455" y="16117"/>
                </a:lnTo>
                <a:lnTo>
                  <a:pt x="981815" y="20082"/>
                </a:lnTo>
                <a:lnTo>
                  <a:pt x="933406" y="21938"/>
                </a:lnTo>
                <a:lnTo>
                  <a:pt x="874535" y="29334"/>
                </a:lnTo>
                <a:lnTo>
                  <a:pt x="817845" y="31141"/>
                </a:lnTo>
                <a:lnTo>
                  <a:pt x="761587" y="31498"/>
                </a:lnTo>
                <a:lnTo>
                  <a:pt x="705414" y="31569"/>
                </a:lnTo>
                <a:lnTo>
                  <a:pt x="649258" y="37172"/>
                </a:lnTo>
                <a:lnTo>
                  <a:pt x="593105" y="41138"/>
                </a:lnTo>
                <a:lnTo>
                  <a:pt x="536953" y="41922"/>
                </a:lnTo>
                <a:lnTo>
                  <a:pt x="480801" y="47666"/>
                </a:lnTo>
                <a:lnTo>
                  <a:pt x="423479" y="51660"/>
                </a:lnTo>
                <a:lnTo>
                  <a:pt x="360164" y="52448"/>
                </a:lnTo>
                <a:lnTo>
                  <a:pt x="313386" y="52585"/>
                </a:lnTo>
                <a:lnTo>
                  <a:pt x="250766" y="52632"/>
                </a:lnTo>
                <a:lnTo>
                  <a:pt x="187527" y="44309"/>
                </a:lnTo>
                <a:lnTo>
                  <a:pt x="132969" y="42548"/>
                </a:lnTo>
                <a:lnTo>
                  <a:pt x="75962" y="34965"/>
                </a:lnTo>
                <a:lnTo>
                  <a:pt x="22067" y="32254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9" name="Group 168"/>
          <p:cNvGrpSpPr/>
          <p:nvPr/>
        </p:nvGrpSpPr>
        <p:grpSpPr>
          <a:xfrm>
            <a:off x="968621" y="2674238"/>
            <a:ext cx="518069" cy="436662"/>
            <a:chOff x="968621" y="2674238"/>
            <a:chExt cx="518069" cy="436662"/>
          </a:xfrm>
        </p:grpSpPr>
        <p:sp>
          <p:nvSpPr>
            <p:cNvPr id="162" name="Freeform 161"/>
            <p:cNvSpPr/>
            <p:nvPr/>
          </p:nvSpPr>
          <p:spPr>
            <a:xfrm>
              <a:off x="968699" y="2674238"/>
              <a:ext cx="178908" cy="436662"/>
            </a:xfrm>
            <a:custGeom>
              <a:avLst/>
              <a:gdLst/>
              <a:ahLst/>
              <a:cxnLst/>
              <a:rect l="0" t="0" r="0" b="0"/>
              <a:pathLst>
                <a:path w="178908" h="436662">
                  <a:moveTo>
                    <a:pt x="42036" y="0"/>
                  </a:moveTo>
                  <a:lnTo>
                    <a:pt x="27382" y="58617"/>
                  </a:lnTo>
                  <a:lnTo>
                    <a:pt x="22244" y="113961"/>
                  </a:lnTo>
                  <a:lnTo>
                    <a:pt x="19014" y="162968"/>
                  </a:lnTo>
                  <a:lnTo>
                    <a:pt x="6619" y="214533"/>
                  </a:lnTo>
                  <a:lnTo>
                    <a:pt x="1906" y="265687"/>
                  </a:lnTo>
                  <a:lnTo>
                    <a:pt x="314" y="328605"/>
                  </a:lnTo>
                  <a:lnTo>
                    <a:pt x="0" y="391423"/>
                  </a:lnTo>
                  <a:lnTo>
                    <a:pt x="6196" y="414171"/>
                  </a:lnTo>
                  <a:lnTo>
                    <a:pt x="11124" y="423513"/>
                  </a:lnTo>
                  <a:lnTo>
                    <a:pt x="19088" y="429741"/>
                  </a:lnTo>
                  <a:lnTo>
                    <a:pt x="40416" y="436661"/>
                  </a:lnTo>
                  <a:lnTo>
                    <a:pt x="73142" y="434967"/>
                  </a:lnTo>
                  <a:lnTo>
                    <a:pt x="134534" y="412317"/>
                  </a:lnTo>
                  <a:lnTo>
                    <a:pt x="178907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968621" y="2916393"/>
              <a:ext cx="136872" cy="18624"/>
            </a:xfrm>
            <a:custGeom>
              <a:avLst/>
              <a:gdLst/>
              <a:ahLst/>
              <a:cxnLst/>
              <a:rect l="0" t="0" r="0" b="0"/>
              <a:pathLst>
                <a:path w="136872" h="18624">
                  <a:moveTo>
                    <a:pt x="136871" y="0"/>
                  </a:moveTo>
                  <a:lnTo>
                    <a:pt x="81826" y="16789"/>
                  </a:lnTo>
                  <a:lnTo>
                    <a:pt x="45042" y="1862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1010735" y="2705823"/>
              <a:ext cx="126343" cy="31587"/>
            </a:xfrm>
            <a:custGeom>
              <a:avLst/>
              <a:gdLst/>
              <a:ahLst/>
              <a:cxnLst/>
              <a:rect l="0" t="0" r="0" b="0"/>
              <a:pathLst>
                <a:path w="126343" h="31587">
                  <a:moveTo>
                    <a:pt x="126342" y="0"/>
                  </a:moveTo>
                  <a:lnTo>
                    <a:pt x="103986" y="0"/>
                  </a:lnTo>
                  <a:lnTo>
                    <a:pt x="42000" y="2372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200248" y="2905865"/>
              <a:ext cx="126343" cy="94757"/>
            </a:xfrm>
            <a:custGeom>
              <a:avLst/>
              <a:gdLst/>
              <a:ahLst/>
              <a:cxnLst/>
              <a:rect l="0" t="0" r="0" b="0"/>
              <a:pathLst>
                <a:path w="126343" h="94757">
                  <a:moveTo>
                    <a:pt x="126342" y="0"/>
                  </a:moveTo>
                  <a:lnTo>
                    <a:pt x="102296" y="9575"/>
                  </a:lnTo>
                  <a:lnTo>
                    <a:pt x="40055" y="59898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1168663" y="2905865"/>
              <a:ext cx="147400" cy="126343"/>
            </a:xfrm>
            <a:custGeom>
              <a:avLst/>
              <a:gdLst/>
              <a:ahLst/>
              <a:cxnLst/>
              <a:rect l="0" t="0" r="0" b="0"/>
              <a:pathLst>
                <a:path w="147400" h="126343">
                  <a:moveTo>
                    <a:pt x="0" y="0"/>
                  </a:moveTo>
                  <a:lnTo>
                    <a:pt x="52705" y="37086"/>
                  </a:lnTo>
                  <a:lnTo>
                    <a:pt x="113416" y="94154"/>
                  </a:lnTo>
                  <a:lnTo>
                    <a:pt x="147399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1473989" y="279005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1484518" y="293745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7" name="Group 176"/>
          <p:cNvGrpSpPr/>
          <p:nvPr/>
        </p:nvGrpSpPr>
        <p:grpSpPr>
          <a:xfrm>
            <a:off x="979585" y="5116850"/>
            <a:ext cx="515462" cy="443610"/>
            <a:chOff x="979585" y="5116850"/>
            <a:chExt cx="515462" cy="443610"/>
          </a:xfrm>
        </p:grpSpPr>
        <p:sp>
          <p:nvSpPr>
            <p:cNvPr id="170" name="Freeform 169"/>
            <p:cNvSpPr/>
            <p:nvPr/>
          </p:nvSpPr>
          <p:spPr>
            <a:xfrm>
              <a:off x="979585" y="5116850"/>
              <a:ext cx="231193" cy="443610"/>
            </a:xfrm>
            <a:custGeom>
              <a:avLst/>
              <a:gdLst/>
              <a:ahLst/>
              <a:cxnLst/>
              <a:rect l="0" t="0" r="0" b="0"/>
              <a:pathLst>
                <a:path w="231193" h="443610">
                  <a:moveTo>
                    <a:pt x="31150" y="0"/>
                  </a:moveTo>
                  <a:lnTo>
                    <a:pt x="14362" y="62280"/>
                  </a:lnTo>
                  <a:lnTo>
                    <a:pt x="10937" y="122570"/>
                  </a:lnTo>
                  <a:lnTo>
                    <a:pt x="10343" y="180986"/>
                  </a:lnTo>
                  <a:lnTo>
                    <a:pt x="10167" y="242748"/>
                  </a:lnTo>
                  <a:lnTo>
                    <a:pt x="6996" y="302382"/>
                  </a:lnTo>
                  <a:lnTo>
                    <a:pt x="1767" y="353977"/>
                  </a:lnTo>
                  <a:lnTo>
                    <a:pt x="0" y="413332"/>
                  </a:lnTo>
                  <a:lnTo>
                    <a:pt x="3364" y="424123"/>
                  </a:lnTo>
                  <a:lnTo>
                    <a:pt x="9117" y="432487"/>
                  </a:lnTo>
                  <a:lnTo>
                    <a:pt x="16461" y="439233"/>
                  </a:lnTo>
                  <a:lnTo>
                    <a:pt x="40220" y="443609"/>
                  </a:lnTo>
                  <a:lnTo>
                    <a:pt x="97543" y="436886"/>
                  </a:lnTo>
                  <a:lnTo>
                    <a:pt x="152756" y="431529"/>
                  </a:lnTo>
                  <a:lnTo>
                    <a:pt x="187674" y="425907"/>
                  </a:lnTo>
                  <a:lnTo>
                    <a:pt x="231192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1000207" y="5390590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1021264" y="5127378"/>
              <a:ext cx="168457" cy="52644"/>
            </a:xfrm>
            <a:custGeom>
              <a:avLst/>
              <a:gdLst/>
              <a:ahLst/>
              <a:cxnLst/>
              <a:rect l="0" t="0" r="0" b="0"/>
              <a:pathLst>
                <a:path w="168457" h="52644">
                  <a:moveTo>
                    <a:pt x="168456" y="0"/>
                  </a:moveTo>
                  <a:lnTo>
                    <a:pt x="106175" y="17958"/>
                  </a:lnTo>
                  <a:lnTo>
                    <a:pt x="43849" y="3514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1284476" y="5337948"/>
              <a:ext cx="94758" cy="168457"/>
            </a:xfrm>
            <a:custGeom>
              <a:avLst/>
              <a:gdLst/>
              <a:ahLst/>
              <a:cxnLst/>
              <a:rect l="0" t="0" r="0" b="0"/>
              <a:pathLst>
                <a:path w="94758" h="168457">
                  <a:moveTo>
                    <a:pt x="94757" y="0"/>
                  </a:moveTo>
                  <a:lnTo>
                    <a:pt x="45259" y="58563"/>
                  </a:lnTo>
                  <a:lnTo>
                    <a:pt x="30048" y="85982"/>
                  </a:lnTo>
                  <a:lnTo>
                    <a:pt x="10788" y="142315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1252891" y="5348477"/>
              <a:ext cx="136871" cy="200042"/>
            </a:xfrm>
            <a:custGeom>
              <a:avLst/>
              <a:gdLst/>
              <a:ahLst/>
              <a:cxnLst/>
              <a:rect l="0" t="0" r="0" b="0"/>
              <a:pathLst>
                <a:path w="136871" h="200042">
                  <a:moveTo>
                    <a:pt x="0" y="0"/>
                  </a:moveTo>
                  <a:lnTo>
                    <a:pt x="35916" y="53874"/>
                  </a:lnTo>
                  <a:lnTo>
                    <a:pt x="70298" y="111036"/>
                  </a:lnTo>
                  <a:lnTo>
                    <a:pt x="112313" y="169499"/>
                  </a:lnTo>
                  <a:lnTo>
                    <a:pt x="136870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1473989" y="5274777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21057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1484518" y="548534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442196" y="526424"/>
            <a:ext cx="2210986" cy="747525"/>
            <a:chOff x="442196" y="526424"/>
            <a:chExt cx="2210986" cy="747525"/>
          </a:xfrm>
        </p:grpSpPr>
        <p:sp>
          <p:nvSpPr>
            <p:cNvPr id="2" name="Freeform 1"/>
            <p:cNvSpPr/>
            <p:nvPr/>
          </p:nvSpPr>
          <p:spPr>
            <a:xfrm>
              <a:off x="684352" y="526424"/>
              <a:ext cx="10529" cy="442198"/>
            </a:xfrm>
            <a:custGeom>
              <a:avLst/>
              <a:gdLst/>
              <a:ahLst/>
              <a:cxnLst/>
              <a:rect l="0" t="0" r="0" b="0"/>
              <a:pathLst>
                <a:path w="10529" h="442198">
                  <a:moveTo>
                    <a:pt x="10528" y="0"/>
                  </a:moveTo>
                  <a:lnTo>
                    <a:pt x="10528" y="58617"/>
                  </a:lnTo>
                  <a:lnTo>
                    <a:pt x="10528" y="121197"/>
                  </a:lnTo>
                  <a:lnTo>
                    <a:pt x="10528" y="173691"/>
                  </a:lnTo>
                  <a:lnTo>
                    <a:pt x="10528" y="232008"/>
                  </a:lnTo>
                  <a:lnTo>
                    <a:pt x="10528" y="286852"/>
                  </a:lnTo>
                  <a:lnTo>
                    <a:pt x="10528" y="340147"/>
                  </a:lnTo>
                  <a:lnTo>
                    <a:pt x="9358" y="39064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42196" y="526424"/>
              <a:ext cx="463255" cy="136872"/>
            </a:xfrm>
            <a:custGeom>
              <a:avLst/>
              <a:gdLst/>
              <a:ahLst/>
              <a:cxnLst/>
              <a:rect l="0" t="0" r="0" b="0"/>
              <a:pathLst>
                <a:path w="463255" h="136872">
                  <a:moveTo>
                    <a:pt x="463254" y="0"/>
                  </a:moveTo>
                  <a:lnTo>
                    <a:pt x="420563" y="3120"/>
                  </a:lnTo>
                  <a:lnTo>
                    <a:pt x="367252" y="17959"/>
                  </a:lnTo>
                  <a:lnTo>
                    <a:pt x="314916" y="31667"/>
                  </a:lnTo>
                  <a:lnTo>
                    <a:pt x="259518" y="45640"/>
                  </a:lnTo>
                  <a:lnTo>
                    <a:pt x="203515" y="60835"/>
                  </a:lnTo>
                  <a:lnTo>
                    <a:pt x="147392" y="82034"/>
                  </a:lnTo>
                  <a:lnTo>
                    <a:pt x="85614" y="101487"/>
                  </a:lnTo>
                  <a:lnTo>
                    <a:pt x="23519" y="12280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47481" y="979150"/>
              <a:ext cx="357970" cy="84229"/>
            </a:xfrm>
            <a:custGeom>
              <a:avLst/>
              <a:gdLst/>
              <a:ahLst/>
              <a:cxnLst/>
              <a:rect l="0" t="0" r="0" b="0"/>
              <a:pathLst>
                <a:path w="357970" h="84229">
                  <a:moveTo>
                    <a:pt x="357969" y="0"/>
                  </a:moveTo>
                  <a:lnTo>
                    <a:pt x="304942" y="14654"/>
                  </a:lnTo>
                  <a:lnTo>
                    <a:pt x="247496" y="28198"/>
                  </a:lnTo>
                  <a:lnTo>
                    <a:pt x="189875" y="42138"/>
                  </a:lnTo>
                  <a:lnTo>
                    <a:pt x="127844" y="56156"/>
                  </a:lnTo>
                  <a:lnTo>
                    <a:pt x="67671" y="76256"/>
                  </a:lnTo>
                  <a:lnTo>
                    <a:pt x="20083" y="8265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22793" y="586656"/>
              <a:ext cx="346256" cy="476845"/>
            </a:xfrm>
            <a:custGeom>
              <a:avLst/>
              <a:gdLst/>
              <a:ahLst/>
              <a:cxnLst/>
              <a:rect l="0" t="0" r="0" b="0"/>
              <a:pathLst>
                <a:path w="346256" h="476845">
                  <a:moveTo>
                    <a:pt x="119528" y="371437"/>
                  </a:moveTo>
                  <a:lnTo>
                    <a:pt x="125117" y="354669"/>
                  </a:lnTo>
                  <a:lnTo>
                    <a:pt x="121622" y="337078"/>
                  </a:lnTo>
                  <a:lnTo>
                    <a:pt x="106500" y="310564"/>
                  </a:lnTo>
                  <a:lnTo>
                    <a:pt x="100314" y="302779"/>
                  </a:lnTo>
                  <a:lnTo>
                    <a:pt x="91511" y="298759"/>
                  </a:lnTo>
                  <a:lnTo>
                    <a:pt x="69251" y="297411"/>
                  </a:lnTo>
                  <a:lnTo>
                    <a:pt x="36001" y="308819"/>
                  </a:lnTo>
                  <a:lnTo>
                    <a:pt x="20793" y="326839"/>
                  </a:lnTo>
                  <a:lnTo>
                    <a:pt x="1499" y="376535"/>
                  </a:lnTo>
                  <a:lnTo>
                    <a:pt x="0" y="400609"/>
                  </a:lnTo>
                  <a:lnTo>
                    <a:pt x="8570" y="444660"/>
                  </a:lnTo>
                  <a:lnTo>
                    <a:pt x="21080" y="462862"/>
                  </a:lnTo>
                  <a:lnTo>
                    <a:pt x="29329" y="470991"/>
                  </a:lnTo>
                  <a:lnTo>
                    <a:pt x="39508" y="475241"/>
                  </a:lnTo>
                  <a:lnTo>
                    <a:pt x="63297" y="476844"/>
                  </a:lnTo>
                  <a:lnTo>
                    <a:pt x="73851" y="473294"/>
                  </a:lnTo>
                  <a:lnTo>
                    <a:pt x="91818" y="459990"/>
                  </a:lnTo>
                  <a:lnTo>
                    <a:pt x="136799" y="402478"/>
                  </a:lnTo>
                  <a:lnTo>
                    <a:pt x="156691" y="351225"/>
                  </a:lnTo>
                  <a:lnTo>
                    <a:pt x="168766" y="289109"/>
                  </a:lnTo>
                  <a:lnTo>
                    <a:pt x="171162" y="239419"/>
                  </a:lnTo>
                  <a:lnTo>
                    <a:pt x="166382" y="176513"/>
                  </a:lnTo>
                  <a:lnTo>
                    <a:pt x="161408" y="114651"/>
                  </a:lnTo>
                  <a:lnTo>
                    <a:pt x="150374" y="59278"/>
                  </a:lnTo>
                  <a:lnTo>
                    <a:pt x="136929" y="8609"/>
                  </a:lnTo>
                  <a:lnTo>
                    <a:pt x="132299" y="2040"/>
                  </a:lnTo>
                  <a:lnTo>
                    <a:pt x="126872" y="0"/>
                  </a:lnTo>
                  <a:lnTo>
                    <a:pt x="120914" y="980"/>
                  </a:lnTo>
                  <a:lnTo>
                    <a:pt x="116943" y="7482"/>
                  </a:lnTo>
                  <a:lnTo>
                    <a:pt x="110045" y="70449"/>
                  </a:lnTo>
                  <a:lnTo>
                    <a:pt x="114898" y="123158"/>
                  </a:lnTo>
                  <a:lnTo>
                    <a:pt x="118156" y="177640"/>
                  </a:lnTo>
                  <a:lnTo>
                    <a:pt x="124710" y="230827"/>
                  </a:lnTo>
                  <a:lnTo>
                    <a:pt x="129000" y="292796"/>
                  </a:lnTo>
                  <a:lnTo>
                    <a:pt x="132967" y="346978"/>
                  </a:lnTo>
                  <a:lnTo>
                    <a:pt x="135506" y="358640"/>
                  </a:lnTo>
                  <a:lnTo>
                    <a:pt x="140709" y="365245"/>
                  </a:lnTo>
                  <a:lnTo>
                    <a:pt x="147687" y="368479"/>
                  </a:lnTo>
                  <a:lnTo>
                    <a:pt x="155848" y="369465"/>
                  </a:lnTo>
                  <a:lnTo>
                    <a:pt x="171155" y="364321"/>
                  </a:lnTo>
                  <a:lnTo>
                    <a:pt x="225648" y="331818"/>
                  </a:lnTo>
                  <a:lnTo>
                    <a:pt x="284801" y="310934"/>
                  </a:lnTo>
                  <a:lnTo>
                    <a:pt x="326349" y="286349"/>
                  </a:lnTo>
                  <a:lnTo>
                    <a:pt x="334618" y="279617"/>
                  </a:lnTo>
                  <a:lnTo>
                    <a:pt x="343805" y="259658"/>
                  </a:lnTo>
                  <a:lnTo>
                    <a:pt x="346255" y="247785"/>
                  </a:lnTo>
                  <a:lnTo>
                    <a:pt x="343209" y="239869"/>
                  </a:lnTo>
                  <a:lnTo>
                    <a:pt x="336499" y="234592"/>
                  </a:lnTo>
                  <a:lnTo>
                    <a:pt x="327346" y="231074"/>
                  </a:lnTo>
                  <a:lnTo>
                    <a:pt x="292108" y="231712"/>
                  </a:lnTo>
                  <a:lnTo>
                    <a:pt x="271879" y="239537"/>
                  </a:lnTo>
                  <a:lnTo>
                    <a:pt x="263209" y="244899"/>
                  </a:lnTo>
                  <a:lnTo>
                    <a:pt x="239829" y="274803"/>
                  </a:lnTo>
                  <a:lnTo>
                    <a:pt x="229262" y="313299"/>
                  </a:lnTo>
                  <a:lnTo>
                    <a:pt x="234097" y="367058"/>
                  </a:lnTo>
                  <a:lnTo>
                    <a:pt x="239858" y="390548"/>
                  </a:lnTo>
                  <a:lnTo>
                    <a:pt x="252556" y="409566"/>
                  </a:lnTo>
                  <a:lnTo>
                    <a:pt x="273197" y="427188"/>
                  </a:lnTo>
                  <a:lnTo>
                    <a:pt x="287984" y="4346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38094" y="840775"/>
              <a:ext cx="149961" cy="180490"/>
            </a:xfrm>
            <a:custGeom>
              <a:avLst/>
              <a:gdLst/>
              <a:ahLst/>
              <a:cxnLst/>
              <a:rect l="0" t="0" r="0" b="0"/>
              <a:pathLst>
                <a:path w="149961" h="180490">
                  <a:moveTo>
                    <a:pt x="9553" y="33090"/>
                  </a:moveTo>
                  <a:lnTo>
                    <a:pt x="9553" y="91707"/>
                  </a:lnTo>
                  <a:lnTo>
                    <a:pt x="9553" y="145881"/>
                  </a:lnTo>
                  <a:lnTo>
                    <a:pt x="9553" y="173686"/>
                  </a:lnTo>
                  <a:lnTo>
                    <a:pt x="8383" y="178293"/>
                  </a:lnTo>
                  <a:lnTo>
                    <a:pt x="6434" y="176685"/>
                  </a:lnTo>
                  <a:lnTo>
                    <a:pt x="3964" y="170934"/>
                  </a:lnTo>
                  <a:lnTo>
                    <a:pt x="0" y="119677"/>
                  </a:lnTo>
                  <a:lnTo>
                    <a:pt x="2337" y="59465"/>
                  </a:lnTo>
                  <a:lnTo>
                    <a:pt x="8686" y="36623"/>
                  </a:lnTo>
                  <a:lnTo>
                    <a:pt x="19306" y="18673"/>
                  </a:lnTo>
                  <a:lnTo>
                    <a:pt x="34945" y="6015"/>
                  </a:lnTo>
                  <a:lnTo>
                    <a:pt x="44029" y="1002"/>
                  </a:lnTo>
                  <a:lnTo>
                    <a:pt x="53594" y="0"/>
                  </a:lnTo>
                  <a:lnTo>
                    <a:pt x="73580" y="5125"/>
                  </a:lnTo>
                  <a:lnTo>
                    <a:pt x="91042" y="18321"/>
                  </a:lnTo>
                  <a:lnTo>
                    <a:pt x="105432" y="35885"/>
                  </a:lnTo>
                  <a:lnTo>
                    <a:pt x="139104" y="97676"/>
                  </a:lnTo>
                  <a:lnTo>
                    <a:pt x="148240" y="123016"/>
                  </a:lnTo>
                  <a:lnTo>
                    <a:pt x="149960" y="146757"/>
                  </a:lnTo>
                  <a:lnTo>
                    <a:pt x="146424" y="1804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60412" y="547481"/>
              <a:ext cx="18863" cy="505369"/>
            </a:xfrm>
            <a:custGeom>
              <a:avLst/>
              <a:gdLst/>
              <a:ahLst/>
              <a:cxnLst/>
              <a:rect l="0" t="0" r="0" b="0"/>
              <a:pathLst>
                <a:path w="18863" h="505369">
                  <a:moveTo>
                    <a:pt x="8334" y="0"/>
                  </a:moveTo>
                  <a:lnTo>
                    <a:pt x="0" y="48931"/>
                  </a:lnTo>
                  <a:lnTo>
                    <a:pt x="1575" y="90538"/>
                  </a:lnTo>
                  <a:lnTo>
                    <a:pt x="6331" y="137570"/>
                  </a:lnTo>
                  <a:lnTo>
                    <a:pt x="7741" y="200249"/>
                  </a:lnTo>
                  <a:lnTo>
                    <a:pt x="8158" y="257035"/>
                  </a:lnTo>
                  <a:lnTo>
                    <a:pt x="8282" y="309736"/>
                  </a:lnTo>
                  <a:lnTo>
                    <a:pt x="8318" y="366685"/>
                  </a:lnTo>
                  <a:lnTo>
                    <a:pt x="8329" y="417483"/>
                  </a:lnTo>
                  <a:lnTo>
                    <a:pt x="8333" y="476570"/>
                  </a:lnTo>
                  <a:lnTo>
                    <a:pt x="11453" y="492569"/>
                  </a:lnTo>
                  <a:lnTo>
                    <a:pt x="18862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42404" y="779108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2696" y="0"/>
                  </a:lnTo>
                  <a:lnTo>
                    <a:pt x="123565" y="0"/>
                  </a:lnTo>
                  <a:lnTo>
                    <a:pt x="61072" y="8334"/>
                  </a:lnTo>
                  <a:lnTo>
                    <a:pt x="26674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47730" y="894922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878" y="156532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47730" y="73699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937893" y="642238"/>
              <a:ext cx="9880" cy="463255"/>
            </a:xfrm>
            <a:custGeom>
              <a:avLst/>
              <a:gdLst/>
              <a:ahLst/>
              <a:cxnLst/>
              <a:rect l="0" t="0" r="0" b="0"/>
              <a:pathLst>
                <a:path w="9880" h="463255">
                  <a:moveTo>
                    <a:pt x="9879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2662" y="149114"/>
                  </a:lnTo>
                  <a:lnTo>
                    <a:pt x="7740" y="204839"/>
                  </a:lnTo>
                  <a:lnTo>
                    <a:pt x="9245" y="257225"/>
                  </a:lnTo>
                  <a:lnTo>
                    <a:pt x="9691" y="314081"/>
                  </a:lnTo>
                  <a:lnTo>
                    <a:pt x="9823" y="364852"/>
                  </a:lnTo>
                  <a:lnTo>
                    <a:pt x="9867" y="423929"/>
                  </a:lnTo>
                  <a:lnTo>
                    <a:pt x="9879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42487" y="852808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78406" y="3119"/>
                  </a:lnTo>
                  <a:lnTo>
                    <a:pt x="117860" y="10723"/>
                  </a:lnTo>
                  <a:lnTo>
                    <a:pt x="62882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74114" y="915979"/>
              <a:ext cx="63172" cy="105286"/>
            </a:xfrm>
            <a:custGeom>
              <a:avLst/>
              <a:gdLst/>
              <a:ahLst/>
              <a:cxnLst/>
              <a:rect l="0" t="0" r="0" b="0"/>
              <a:pathLst>
                <a:path w="63172" h="105286">
                  <a:moveTo>
                    <a:pt x="0" y="0"/>
                  </a:moveTo>
                  <a:lnTo>
                    <a:pt x="9575" y="31282"/>
                  </a:lnTo>
                  <a:lnTo>
                    <a:pt x="44664" y="89218"/>
                  </a:lnTo>
                  <a:lnTo>
                    <a:pt x="63171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42528" y="863336"/>
              <a:ext cx="200043" cy="410613"/>
            </a:xfrm>
            <a:custGeom>
              <a:avLst/>
              <a:gdLst/>
              <a:ahLst/>
              <a:cxnLst/>
              <a:rect l="0" t="0" r="0" b="0"/>
              <a:pathLst>
                <a:path w="200043" h="410613">
                  <a:moveTo>
                    <a:pt x="200042" y="0"/>
                  </a:moveTo>
                  <a:lnTo>
                    <a:pt x="184400" y="26387"/>
                  </a:lnTo>
                  <a:lnTo>
                    <a:pt x="159608" y="88902"/>
                  </a:lnTo>
                  <a:lnTo>
                    <a:pt x="131315" y="149748"/>
                  </a:lnTo>
                  <a:lnTo>
                    <a:pt x="99137" y="210663"/>
                  </a:lnTo>
                  <a:lnTo>
                    <a:pt x="71922" y="272136"/>
                  </a:lnTo>
                  <a:lnTo>
                    <a:pt x="48089" y="323944"/>
                  </a:lnTo>
                  <a:lnTo>
                    <a:pt x="13901" y="382027"/>
                  </a:lnTo>
                  <a:lnTo>
                    <a:pt x="0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52766" y="1189720"/>
              <a:ext cx="1526634" cy="42115"/>
            </a:xfrm>
            <a:custGeom>
              <a:avLst/>
              <a:gdLst/>
              <a:ahLst/>
              <a:cxnLst/>
              <a:rect l="0" t="0" r="0" b="0"/>
              <a:pathLst>
                <a:path w="1526634" h="42115">
                  <a:moveTo>
                    <a:pt x="1526633" y="0"/>
                  </a:moveTo>
                  <a:lnTo>
                    <a:pt x="1469369" y="8333"/>
                  </a:lnTo>
                  <a:lnTo>
                    <a:pt x="1408476" y="10095"/>
                  </a:lnTo>
                  <a:lnTo>
                    <a:pt x="1359952" y="10400"/>
                  </a:lnTo>
                  <a:lnTo>
                    <a:pt x="1302941" y="4901"/>
                  </a:lnTo>
                  <a:lnTo>
                    <a:pt x="1259148" y="5298"/>
                  </a:lnTo>
                  <a:lnTo>
                    <a:pt x="1212388" y="8203"/>
                  </a:lnTo>
                  <a:lnTo>
                    <a:pt x="1164310" y="9495"/>
                  </a:lnTo>
                  <a:lnTo>
                    <a:pt x="1107972" y="10222"/>
                  </a:lnTo>
                  <a:lnTo>
                    <a:pt x="1061644" y="10437"/>
                  </a:lnTo>
                  <a:lnTo>
                    <a:pt x="1001513" y="10501"/>
                  </a:lnTo>
                  <a:lnTo>
                    <a:pt x="943013" y="10520"/>
                  </a:lnTo>
                  <a:lnTo>
                    <a:pt x="894224" y="10526"/>
                  </a:lnTo>
                  <a:lnTo>
                    <a:pt x="835816" y="10528"/>
                  </a:lnTo>
                  <a:lnTo>
                    <a:pt x="776099" y="10528"/>
                  </a:lnTo>
                  <a:lnTo>
                    <a:pt x="725575" y="10528"/>
                  </a:lnTo>
                  <a:lnTo>
                    <a:pt x="676680" y="10528"/>
                  </a:lnTo>
                  <a:lnTo>
                    <a:pt x="629437" y="10528"/>
                  </a:lnTo>
                  <a:lnTo>
                    <a:pt x="566660" y="10528"/>
                  </a:lnTo>
                  <a:lnTo>
                    <a:pt x="517810" y="10528"/>
                  </a:lnTo>
                  <a:lnTo>
                    <a:pt x="466291" y="10528"/>
                  </a:lnTo>
                  <a:lnTo>
                    <a:pt x="403716" y="11698"/>
                  </a:lnTo>
                  <a:lnTo>
                    <a:pt x="353456" y="17764"/>
                  </a:lnTo>
                  <a:lnTo>
                    <a:pt x="302690" y="20081"/>
                  </a:lnTo>
                  <a:lnTo>
                    <a:pt x="239902" y="20864"/>
                  </a:lnTo>
                  <a:lnTo>
                    <a:pt x="188845" y="24119"/>
                  </a:lnTo>
                  <a:lnTo>
                    <a:pt x="139793" y="29373"/>
                  </a:lnTo>
                  <a:lnTo>
                    <a:pt x="81296" y="31148"/>
                  </a:lnTo>
                  <a:lnTo>
                    <a:pt x="22125" y="3873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37367" y="91597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884808" y="630871"/>
            <a:ext cx="2611068" cy="843119"/>
            <a:chOff x="2884808" y="630871"/>
            <a:chExt cx="2611068" cy="843119"/>
          </a:xfrm>
        </p:grpSpPr>
        <p:sp>
          <p:nvSpPr>
            <p:cNvPr id="18" name="Freeform 17"/>
            <p:cNvSpPr/>
            <p:nvPr/>
          </p:nvSpPr>
          <p:spPr>
            <a:xfrm>
              <a:off x="2884808" y="630871"/>
              <a:ext cx="252685" cy="590435"/>
            </a:xfrm>
            <a:custGeom>
              <a:avLst/>
              <a:gdLst/>
              <a:ahLst/>
              <a:cxnLst/>
              <a:rect l="0" t="0" r="0" b="0"/>
              <a:pathLst>
                <a:path w="252685" h="590435">
                  <a:moveTo>
                    <a:pt x="0" y="558849"/>
                  </a:moveTo>
                  <a:lnTo>
                    <a:pt x="0" y="509918"/>
                  </a:lnTo>
                  <a:lnTo>
                    <a:pt x="0" y="462072"/>
                  </a:lnTo>
                  <a:lnTo>
                    <a:pt x="3119" y="410851"/>
                  </a:lnTo>
                  <a:lnTo>
                    <a:pt x="8333" y="358630"/>
                  </a:lnTo>
                  <a:lnTo>
                    <a:pt x="12997" y="302993"/>
                  </a:lnTo>
                  <a:lnTo>
                    <a:pt x="18669" y="245174"/>
                  </a:lnTo>
                  <a:lnTo>
                    <a:pt x="20349" y="194117"/>
                  </a:lnTo>
                  <a:lnTo>
                    <a:pt x="26506" y="140532"/>
                  </a:lnTo>
                  <a:lnTo>
                    <a:pt x="29369" y="136082"/>
                  </a:lnTo>
                  <a:lnTo>
                    <a:pt x="32448" y="136624"/>
                  </a:lnTo>
                  <a:lnTo>
                    <a:pt x="35670" y="140495"/>
                  </a:lnTo>
                  <a:lnTo>
                    <a:pt x="44385" y="193029"/>
                  </a:lnTo>
                  <a:lnTo>
                    <a:pt x="61130" y="252488"/>
                  </a:lnTo>
                  <a:lnTo>
                    <a:pt x="72402" y="274120"/>
                  </a:lnTo>
                  <a:lnTo>
                    <a:pt x="88331" y="289193"/>
                  </a:lnTo>
                  <a:lnTo>
                    <a:pt x="97492" y="294850"/>
                  </a:lnTo>
                  <a:lnTo>
                    <a:pt x="107108" y="296282"/>
                  </a:lnTo>
                  <a:lnTo>
                    <a:pt x="127152" y="291634"/>
                  </a:lnTo>
                  <a:lnTo>
                    <a:pt x="144640" y="278650"/>
                  </a:lnTo>
                  <a:lnTo>
                    <a:pt x="159041" y="260011"/>
                  </a:lnTo>
                  <a:lnTo>
                    <a:pt x="180938" y="206797"/>
                  </a:lnTo>
                  <a:lnTo>
                    <a:pt x="201857" y="145897"/>
                  </a:lnTo>
                  <a:lnTo>
                    <a:pt x="220876" y="83025"/>
                  </a:lnTo>
                  <a:lnTo>
                    <a:pt x="238616" y="23013"/>
                  </a:lnTo>
                  <a:lnTo>
                    <a:pt x="245652" y="1335"/>
                  </a:lnTo>
                  <a:lnTo>
                    <a:pt x="246826" y="0"/>
                  </a:lnTo>
                  <a:lnTo>
                    <a:pt x="243001" y="54945"/>
                  </a:lnTo>
                  <a:lnTo>
                    <a:pt x="242406" y="115266"/>
                  </a:lnTo>
                  <a:lnTo>
                    <a:pt x="239147" y="161269"/>
                  </a:lnTo>
                  <a:lnTo>
                    <a:pt x="233855" y="223848"/>
                  </a:lnTo>
                  <a:lnTo>
                    <a:pt x="232067" y="286915"/>
                  </a:lnTo>
                  <a:lnTo>
                    <a:pt x="231714" y="344433"/>
                  </a:lnTo>
                  <a:lnTo>
                    <a:pt x="231644" y="407094"/>
                  </a:lnTo>
                  <a:lnTo>
                    <a:pt x="237220" y="469601"/>
                  </a:lnTo>
                  <a:lnTo>
                    <a:pt x="242350" y="530215"/>
                  </a:lnTo>
                  <a:lnTo>
                    <a:pt x="252684" y="5904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234480" y="1000207"/>
              <a:ext cx="130505" cy="231489"/>
            </a:xfrm>
            <a:custGeom>
              <a:avLst/>
              <a:gdLst/>
              <a:ahLst/>
              <a:cxnLst/>
              <a:rect l="0" t="0" r="0" b="0"/>
              <a:pathLst>
                <a:path w="130505" h="231489">
                  <a:moveTo>
                    <a:pt x="18825" y="21057"/>
                  </a:moveTo>
                  <a:lnTo>
                    <a:pt x="10492" y="58535"/>
                  </a:lnTo>
                  <a:lnTo>
                    <a:pt x="3141" y="109958"/>
                  </a:lnTo>
                  <a:lnTo>
                    <a:pt x="0" y="171242"/>
                  </a:lnTo>
                  <a:lnTo>
                    <a:pt x="3829" y="196600"/>
                  </a:lnTo>
                  <a:lnTo>
                    <a:pt x="12551" y="216449"/>
                  </a:lnTo>
                  <a:lnTo>
                    <a:pt x="18152" y="225018"/>
                  </a:lnTo>
                  <a:lnTo>
                    <a:pt x="26565" y="229561"/>
                  </a:lnTo>
                  <a:lnTo>
                    <a:pt x="48392" y="231488"/>
                  </a:lnTo>
                  <a:lnTo>
                    <a:pt x="67451" y="225326"/>
                  </a:lnTo>
                  <a:lnTo>
                    <a:pt x="98751" y="202306"/>
                  </a:lnTo>
                  <a:lnTo>
                    <a:pt x="114776" y="176536"/>
                  </a:lnTo>
                  <a:lnTo>
                    <a:pt x="129502" y="126811"/>
                  </a:lnTo>
                  <a:lnTo>
                    <a:pt x="130504" y="68116"/>
                  </a:lnTo>
                  <a:lnTo>
                    <a:pt x="126005" y="33051"/>
                  </a:lnTo>
                  <a:lnTo>
                    <a:pt x="12411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53780" y="715937"/>
              <a:ext cx="20625" cy="515898"/>
            </a:xfrm>
            <a:custGeom>
              <a:avLst/>
              <a:gdLst/>
              <a:ahLst/>
              <a:cxnLst/>
              <a:rect l="0" t="0" r="0" b="0"/>
              <a:pathLst>
                <a:path w="20625" h="515898">
                  <a:moveTo>
                    <a:pt x="10095" y="0"/>
                  </a:moveTo>
                  <a:lnTo>
                    <a:pt x="1030" y="58617"/>
                  </a:lnTo>
                  <a:lnTo>
                    <a:pt x="0" y="110175"/>
                  </a:lnTo>
                  <a:lnTo>
                    <a:pt x="822" y="172498"/>
                  </a:lnTo>
                  <a:lnTo>
                    <a:pt x="7917" y="222937"/>
                  </a:lnTo>
                  <a:lnTo>
                    <a:pt x="9450" y="273116"/>
                  </a:lnTo>
                  <a:lnTo>
                    <a:pt x="9808" y="315577"/>
                  </a:lnTo>
                  <a:lnTo>
                    <a:pt x="11180" y="376604"/>
                  </a:lnTo>
                  <a:lnTo>
                    <a:pt x="17306" y="425362"/>
                  </a:lnTo>
                  <a:lnTo>
                    <a:pt x="19968" y="480639"/>
                  </a:lnTo>
                  <a:lnTo>
                    <a:pt x="20624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74445" y="779108"/>
              <a:ext cx="10530" cy="442198"/>
            </a:xfrm>
            <a:custGeom>
              <a:avLst/>
              <a:gdLst/>
              <a:ahLst/>
              <a:cxnLst/>
              <a:rect l="0" t="0" r="0" b="0"/>
              <a:pathLst>
                <a:path w="10530" h="442198">
                  <a:moveTo>
                    <a:pt x="0" y="0"/>
                  </a:moveTo>
                  <a:lnTo>
                    <a:pt x="0" y="49263"/>
                  </a:lnTo>
                  <a:lnTo>
                    <a:pt x="0" y="98175"/>
                  </a:lnTo>
                  <a:lnTo>
                    <a:pt x="0" y="145163"/>
                  </a:lnTo>
                  <a:lnTo>
                    <a:pt x="0" y="202499"/>
                  </a:lnTo>
                  <a:lnTo>
                    <a:pt x="0" y="263941"/>
                  </a:lnTo>
                  <a:lnTo>
                    <a:pt x="0" y="325430"/>
                  </a:lnTo>
                  <a:lnTo>
                    <a:pt x="1170" y="378874"/>
                  </a:lnTo>
                  <a:lnTo>
                    <a:pt x="10529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58632" y="958093"/>
              <a:ext cx="231628" cy="52643"/>
            </a:xfrm>
            <a:custGeom>
              <a:avLst/>
              <a:gdLst/>
              <a:ahLst/>
              <a:cxnLst/>
              <a:rect l="0" t="0" r="0" b="0"/>
              <a:pathLst>
                <a:path w="231628" h="52643">
                  <a:moveTo>
                    <a:pt x="231627" y="0"/>
                  </a:moveTo>
                  <a:lnTo>
                    <a:pt x="176582" y="25194"/>
                  </a:lnTo>
                  <a:lnTo>
                    <a:pt x="137458" y="36580"/>
                  </a:lnTo>
                  <a:lnTo>
                    <a:pt x="75548" y="44140"/>
                  </a:lnTo>
                  <a:lnTo>
                    <a:pt x="35253" y="50123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57892" y="1094963"/>
              <a:ext cx="16596" cy="126343"/>
            </a:xfrm>
            <a:custGeom>
              <a:avLst/>
              <a:gdLst/>
              <a:ahLst/>
              <a:cxnLst/>
              <a:rect l="0" t="0" r="0" b="0"/>
              <a:pathLst>
                <a:path w="16596" h="126343">
                  <a:moveTo>
                    <a:pt x="6066" y="0"/>
                  </a:moveTo>
                  <a:lnTo>
                    <a:pt x="0" y="32452"/>
                  </a:lnTo>
                  <a:lnTo>
                    <a:pt x="12615" y="93663"/>
                  </a:lnTo>
                  <a:lnTo>
                    <a:pt x="16595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832373" y="9265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958715" y="975578"/>
              <a:ext cx="171785" cy="413350"/>
            </a:xfrm>
            <a:custGeom>
              <a:avLst/>
              <a:gdLst/>
              <a:ahLst/>
              <a:cxnLst/>
              <a:rect l="0" t="0" r="0" b="0"/>
              <a:pathLst>
                <a:path w="171785" h="413350">
                  <a:moveTo>
                    <a:pt x="0" y="108857"/>
                  </a:moveTo>
                  <a:lnTo>
                    <a:pt x="17958" y="163902"/>
                  </a:lnTo>
                  <a:lnTo>
                    <a:pt x="31666" y="215310"/>
                  </a:lnTo>
                  <a:lnTo>
                    <a:pt x="40050" y="276114"/>
                  </a:lnTo>
                  <a:lnTo>
                    <a:pt x="48942" y="336044"/>
                  </a:lnTo>
                  <a:lnTo>
                    <a:pt x="51911" y="392943"/>
                  </a:lnTo>
                  <a:lnTo>
                    <a:pt x="51147" y="412932"/>
                  </a:lnTo>
                  <a:lnTo>
                    <a:pt x="49306" y="413349"/>
                  </a:lnTo>
                  <a:lnTo>
                    <a:pt x="44141" y="404454"/>
                  </a:lnTo>
                  <a:lnTo>
                    <a:pt x="35825" y="377375"/>
                  </a:lnTo>
                  <a:lnTo>
                    <a:pt x="29303" y="323248"/>
                  </a:lnTo>
                  <a:lnTo>
                    <a:pt x="17096" y="266889"/>
                  </a:lnTo>
                  <a:lnTo>
                    <a:pt x="12474" y="211053"/>
                  </a:lnTo>
                  <a:lnTo>
                    <a:pt x="11105" y="150056"/>
                  </a:lnTo>
                  <a:lnTo>
                    <a:pt x="10699" y="98707"/>
                  </a:lnTo>
                  <a:lnTo>
                    <a:pt x="21757" y="53857"/>
                  </a:lnTo>
                  <a:lnTo>
                    <a:pt x="45441" y="16521"/>
                  </a:lnTo>
                  <a:lnTo>
                    <a:pt x="67769" y="3478"/>
                  </a:lnTo>
                  <a:lnTo>
                    <a:pt x="80274" y="0"/>
                  </a:lnTo>
                  <a:lnTo>
                    <a:pt x="90950" y="21"/>
                  </a:lnTo>
                  <a:lnTo>
                    <a:pt x="109052" y="6283"/>
                  </a:lnTo>
                  <a:lnTo>
                    <a:pt x="132398" y="22962"/>
                  </a:lnTo>
                  <a:lnTo>
                    <a:pt x="160077" y="57965"/>
                  </a:lnTo>
                  <a:lnTo>
                    <a:pt x="169801" y="78049"/>
                  </a:lnTo>
                  <a:lnTo>
                    <a:pt x="171784" y="101794"/>
                  </a:lnTo>
                  <a:lnTo>
                    <a:pt x="167595" y="125605"/>
                  </a:lnTo>
                  <a:lnTo>
                    <a:pt x="152083" y="152164"/>
                  </a:lnTo>
                  <a:lnTo>
                    <a:pt x="139342" y="167489"/>
                  </a:lnTo>
                  <a:lnTo>
                    <a:pt x="113426" y="183681"/>
                  </a:lnTo>
                  <a:lnTo>
                    <a:pt x="63171" y="2036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195281" y="705409"/>
              <a:ext cx="5590" cy="484312"/>
            </a:xfrm>
            <a:custGeom>
              <a:avLst/>
              <a:gdLst/>
              <a:ahLst/>
              <a:cxnLst/>
              <a:rect l="0" t="0" r="0" b="0"/>
              <a:pathLst>
                <a:path w="5590" h="484312">
                  <a:moveTo>
                    <a:pt x="5589" y="0"/>
                  </a:moveTo>
                  <a:lnTo>
                    <a:pt x="0" y="16767"/>
                  </a:lnTo>
                  <a:lnTo>
                    <a:pt x="3272" y="71856"/>
                  </a:lnTo>
                  <a:lnTo>
                    <a:pt x="4903" y="128915"/>
                  </a:lnTo>
                  <a:lnTo>
                    <a:pt x="5386" y="187936"/>
                  </a:lnTo>
                  <a:lnTo>
                    <a:pt x="5529" y="238438"/>
                  </a:lnTo>
                  <a:lnTo>
                    <a:pt x="5571" y="295646"/>
                  </a:lnTo>
                  <a:lnTo>
                    <a:pt x="5584" y="350161"/>
                  </a:lnTo>
                  <a:lnTo>
                    <a:pt x="5588" y="402189"/>
                  </a:lnTo>
                  <a:lnTo>
                    <a:pt x="5589" y="456044"/>
                  </a:lnTo>
                  <a:lnTo>
                    <a:pt x="5589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264041" y="1052849"/>
              <a:ext cx="73701" cy="105286"/>
            </a:xfrm>
            <a:custGeom>
              <a:avLst/>
              <a:gdLst/>
              <a:ahLst/>
              <a:cxnLst/>
              <a:rect l="0" t="0" r="0" b="0"/>
              <a:pathLst>
                <a:path w="73701" h="105286">
                  <a:moveTo>
                    <a:pt x="0" y="0"/>
                  </a:moveTo>
                  <a:lnTo>
                    <a:pt x="49498" y="58563"/>
                  </a:lnTo>
                  <a:lnTo>
                    <a:pt x="7370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42984" y="968621"/>
              <a:ext cx="189514" cy="505369"/>
            </a:xfrm>
            <a:custGeom>
              <a:avLst/>
              <a:gdLst/>
              <a:ahLst/>
              <a:cxnLst/>
              <a:rect l="0" t="0" r="0" b="0"/>
              <a:pathLst>
                <a:path w="189514" h="505369">
                  <a:moveTo>
                    <a:pt x="189513" y="0"/>
                  </a:moveTo>
                  <a:lnTo>
                    <a:pt x="173872" y="17981"/>
                  </a:lnTo>
                  <a:lnTo>
                    <a:pt x="149906" y="76694"/>
                  </a:lnTo>
                  <a:lnTo>
                    <a:pt x="128570" y="138849"/>
                  </a:lnTo>
                  <a:lnTo>
                    <a:pt x="112744" y="196273"/>
                  </a:lnTo>
                  <a:lnTo>
                    <a:pt x="94814" y="252188"/>
                  </a:lnTo>
                  <a:lnTo>
                    <a:pt x="77217" y="305261"/>
                  </a:lnTo>
                  <a:lnTo>
                    <a:pt x="56153" y="368492"/>
                  </a:lnTo>
                  <a:lnTo>
                    <a:pt x="33015" y="426729"/>
                  </a:lnTo>
                  <a:lnTo>
                    <a:pt x="11179" y="480541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739721" y="715937"/>
              <a:ext cx="191742" cy="431670"/>
            </a:xfrm>
            <a:custGeom>
              <a:avLst/>
              <a:gdLst/>
              <a:ahLst/>
              <a:cxnLst/>
              <a:rect l="0" t="0" r="0" b="0"/>
              <a:pathLst>
                <a:path w="191742" h="431670">
                  <a:moveTo>
                    <a:pt x="19159" y="0"/>
                  </a:moveTo>
                  <a:lnTo>
                    <a:pt x="4505" y="49552"/>
                  </a:lnTo>
                  <a:lnTo>
                    <a:pt x="0" y="100080"/>
                  </a:lnTo>
                  <a:lnTo>
                    <a:pt x="5713" y="158329"/>
                  </a:lnTo>
                  <a:lnTo>
                    <a:pt x="7766" y="212639"/>
                  </a:lnTo>
                  <a:lnTo>
                    <a:pt x="9544" y="263956"/>
                  </a:lnTo>
                  <a:lnTo>
                    <a:pt x="16914" y="320161"/>
                  </a:lnTo>
                  <a:lnTo>
                    <a:pt x="18716" y="381307"/>
                  </a:lnTo>
                  <a:lnTo>
                    <a:pt x="13439" y="418696"/>
                  </a:lnTo>
                  <a:lnTo>
                    <a:pt x="11836" y="420681"/>
                  </a:lnTo>
                  <a:lnTo>
                    <a:pt x="9053" y="366863"/>
                  </a:lnTo>
                  <a:lnTo>
                    <a:pt x="17120" y="310377"/>
                  </a:lnTo>
                  <a:lnTo>
                    <a:pt x="33098" y="264210"/>
                  </a:lnTo>
                  <a:lnTo>
                    <a:pt x="38980" y="253349"/>
                  </a:lnTo>
                  <a:lnTo>
                    <a:pt x="54875" y="238162"/>
                  </a:lnTo>
                  <a:lnTo>
                    <a:pt x="74807" y="228682"/>
                  </a:lnTo>
                  <a:lnTo>
                    <a:pt x="99264" y="224469"/>
                  </a:lnTo>
                  <a:lnTo>
                    <a:pt x="122612" y="228836"/>
                  </a:lnTo>
                  <a:lnTo>
                    <a:pt x="143517" y="239745"/>
                  </a:lnTo>
                  <a:lnTo>
                    <a:pt x="160607" y="256292"/>
                  </a:lnTo>
                  <a:lnTo>
                    <a:pt x="186370" y="314135"/>
                  </a:lnTo>
                  <a:lnTo>
                    <a:pt x="191741" y="336148"/>
                  </a:lnTo>
                  <a:lnTo>
                    <a:pt x="190229" y="357630"/>
                  </a:lnTo>
                  <a:lnTo>
                    <a:pt x="177211" y="389454"/>
                  </a:lnTo>
                  <a:lnTo>
                    <a:pt x="152947" y="415521"/>
                  </a:lnTo>
                  <a:lnTo>
                    <a:pt x="130483" y="424492"/>
                  </a:lnTo>
                  <a:lnTo>
                    <a:pt x="67701" y="430724"/>
                  </a:lnTo>
                  <a:lnTo>
                    <a:pt x="4021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79979" y="989678"/>
              <a:ext cx="73701" cy="94758"/>
            </a:xfrm>
            <a:custGeom>
              <a:avLst/>
              <a:gdLst/>
              <a:ahLst/>
              <a:cxnLst/>
              <a:rect l="0" t="0" r="0" b="0"/>
              <a:pathLst>
                <a:path w="73701" h="94758">
                  <a:moveTo>
                    <a:pt x="0" y="0"/>
                  </a:moveTo>
                  <a:lnTo>
                    <a:pt x="9575" y="24047"/>
                  </a:lnTo>
                  <a:lnTo>
                    <a:pt x="64499" y="85385"/>
                  </a:lnTo>
                  <a:lnTo>
                    <a:pt x="7370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895751" y="947564"/>
              <a:ext cx="252685" cy="515898"/>
            </a:xfrm>
            <a:custGeom>
              <a:avLst/>
              <a:gdLst/>
              <a:ahLst/>
              <a:cxnLst/>
              <a:rect l="0" t="0" r="0" b="0"/>
              <a:pathLst>
                <a:path w="252685" h="515898">
                  <a:moveTo>
                    <a:pt x="252684" y="0"/>
                  </a:moveTo>
                  <a:lnTo>
                    <a:pt x="237043" y="17981"/>
                  </a:lnTo>
                  <a:lnTo>
                    <a:pt x="213077" y="74354"/>
                  </a:lnTo>
                  <a:lnTo>
                    <a:pt x="182315" y="136928"/>
                  </a:lnTo>
                  <a:lnTo>
                    <a:pt x="150801" y="200047"/>
                  </a:lnTo>
                  <a:lnTo>
                    <a:pt x="124436" y="258274"/>
                  </a:lnTo>
                  <a:lnTo>
                    <a:pt x="97163" y="318325"/>
                  </a:lnTo>
                  <a:lnTo>
                    <a:pt x="75604" y="372495"/>
                  </a:lnTo>
                  <a:lnTo>
                    <a:pt x="45022" y="433928"/>
                  </a:lnTo>
                  <a:lnTo>
                    <a:pt x="23061" y="482678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474818" y="673823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8334" y="52051"/>
                  </a:lnTo>
                  <a:lnTo>
                    <a:pt x="9878" y="111349"/>
                  </a:lnTo>
                  <a:lnTo>
                    <a:pt x="13456" y="171423"/>
                  </a:lnTo>
                  <a:lnTo>
                    <a:pt x="19556" y="233643"/>
                  </a:lnTo>
                  <a:lnTo>
                    <a:pt x="20761" y="290994"/>
                  </a:lnTo>
                  <a:lnTo>
                    <a:pt x="20969" y="336825"/>
                  </a:lnTo>
                  <a:lnTo>
                    <a:pt x="21031" y="398368"/>
                  </a:lnTo>
                  <a:lnTo>
                    <a:pt x="21052" y="460272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510124" y="1696399"/>
            <a:ext cx="1585255" cy="522788"/>
            <a:chOff x="1510124" y="1696399"/>
            <a:chExt cx="1585255" cy="522788"/>
          </a:xfrm>
        </p:grpSpPr>
        <p:sp>
          <p:nvSpPr>
            <p:cNvPr id="34" name="Freeform 33"/>
            <p:cNvSpPr/>
            <p:nvPr/>
          </p:nvSpPr>
          <p:spPr>
            <a:xfrm>
              <a:off x="1510124" y="1800373"/>
              <a:ext cx="258664" cy="418814"/>
            </a:xfrm>
            <a:custGeom>
              <a:avLst/>
              <a:gdLst/>
              <a:ahLst/>
              <a:cxnLst/>
              <a:rect l="0" t="0" r="0" b="0"/>
              <a:pathLst>
                <a:path w="258664" h="418814">
                  <a:moveTo>
                    <a:pt x="37565" y="0"/>
                  </a:moveTo>
                  <a:lnTo>
                    <a:pt x="22911" y="49552"/>
                  </a:lnTo>
                  <a:lnTo>
                    <a:pt x="18405" y="100079"/>
                  </a:lnTo>
                  <a:lnTo>
                    <a:pt x="17070" y="148326"/>
                  </a:lnTo>
                  <a:lnTo>
                    <a:pt x="16674" y="197846"/>
                  </a:lnTo>
                  <a:lnTo>
                    <a:pt x="9305" y="253680"/>
                  </a:lnTo>
                  <a:lnTo>
                    <a:pt x="6965" y="306401"/>
                  </a:lnTo>
                  <a:lnTo>
                    <a:pt x="3054" y="364203"/>
                  </a:lnTo>
                  <a:lnTo>
                    <a:pt x="0" y="387646"/>
                  </a:lnTo>
                  <a:lnTo>
                    <a:pt x="2542" y="409763"/>
                  </a:lnTo>
                  <a:lnTo>
                    <a:pt x="8367" y="415895"/>
                  </a:lnTo>
                  <a:lnTo>
                    <a:pt x="16930" y="418813"/>
                  </a:lnTo>
                  <a:lnTo>
                    <a:pt x="51338" y="417331"/>
                  </a:lnTo>
                  <a:lnTo>
                    <a:pt x="104886" y="406349"/>
                  </a:lnTo>
                  <a:lnTo>
                    <a:pt x="159354" y="392915"/>
                  </a:lnTo>
                  <a:lnTo>
                    <a:pt x="215950" y="375497"/>
                  </a:lnTo>
                  <a:lnTo>
                    <a:pt x="258663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558217" y="2010943"/>
              <a:ext cx="115815" cy="31586"/>
            </a:xfrm>
            <a:custGeom>
              <a:avLst/>
              <a:gdLst/>
              <a:ahLst/>
              <a:cxnLst/>
              <a:rect l="0" t="0" r="0" b="0"/>
              <a:pathLst>
                <a:path w="115815" h="31586">
                  <a:moveTo>
                    <a:pt x="115814" y="0"/>
                  </a:moveTo>
                  <a:lnTo>
                    <a:pt x="60769" y="16788"/>
                  </a:lnTo>
                  <a:lnTo>
                    <a:pt x="18720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568746" y="1810901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36292" y="3120"/>
                  </a:lnTo>
                  <a:lnTo>
                    <a:pt x="73648" y="21331"/>
                  </a:lnTo>
                  <a:lnTo>
                    <a:pt x="16763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842487" y="2063585"/>
              <a:ext cx="115814" cy="136871"/>
            </a:xfrm>
            <a:custGeom>
              <a:avLst/>
              <a:gdLst/>
              <a:ahLst/>
              <a:cxnLst/>
              <a:rect l="0" t="0" r="0" b="0"/>
              <a:pathLst>
                <a:path w="115814" h="136871">
                  <a:moveTo>
                    <a:pt x="115813" y="0"/>
                  </a:moveTo>
                  <a:lnTo>
                    <a:pt x="66315" y="55088"/>
                  </a:lnTo>
                  <a:lnTo>
                    <a:pt x="13634" y="115635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31958" y="2063585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20244" y="43963"/>
                  </a:lnTo>
                  <a:lnTo>
                    <a:pt x="66838" y="106369"/>
                  </a:lnTo>
                  <a:lnTo>
                    <a:pt x="86615" y="133682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84642" y="192671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84642" y="205305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499606" y="1696399"/>
              <a:ext cx="223414" cy="456523"/>
            </a:xfrm>
            <a:custGeom>
              <a:avLst/>
              <a:gdLst/>
              <a:ahLst/>
              <a:cxnLst/>
              <a:rect l="0" t="0" r="0" b="0"/>
              <a:pathLst>
                <a:path w="223414" h="456523">
                  <a:moveTo>
                    <a:pt x="216746" y="93445"/>
                  </a:moveTo>
                  <a:lnTo>
                    <a:pt x="161087" y="149105"/>
                  </a:lnTo>
                  <a:lnTo>
                    <a:pt x="134744" y="181687"/>
                  </a:lnTo>
                  <a:lnTo>
                    <a:pt x="90599" y="239348"/>
                  </a:lnTo>
                  <a:lnTo>
                    <a:pt x="69405" y="267697"/>
                  </a:lnTo>
                  <a:lnTo>
                    <a:pt x="41283" y="324787"/>
                  </a:lnTo>
                  <a:lnTo>
                    <a:pt x="22773" y="383984"/>
                  </a:lnTo>
                  <a:lnTo>
                    <a:pt x="19401" y="412476"/>
                  </a:lnTo>
                  <a:lnTo>
                    <a:pt x="24142" y="434499"/>
                  </a:lnTo>
                  <a:lnTo>
                    <a:pt x="28682" y="443647"/>
                  </a:lnTo>
                  <a:lnTo>
                    <a:pt x="37558" y="449745"/>
                  </a:lnTo>
                  <a:lnTo>
                    <a:pt x="63017" y="456522"/>
                  </a:lnTo>
                  <a:lnTo>
                    <a:pt x="104646" y="454747"/>
                  </a:lnTo>
                  <a:lnTo>
                    <a:pt x="141027" y="441223"/>
                  </a:lnTo>
                  <a:lnTo>
                    <a:pt x="191386" y="402002"/>
                  </a:lnTo>
                  <a:lnTo>
                    <a:pt x="207412" y="375552"/>
                  </a:lnTo>
                  <a:lnTo>
                    <a:pt x="222138" y="325598"/>
                  </a:lnTo>
                  <a:lnTo>
                    <a:pt x="223413" y="278695"/>
                  </a:lnTo>
                  <a:lnTo>
                    <a:pt x="215420" y="249088"/>
                  </a:lnTo>
                  <a:lnTo>
                    <a:pt x="192176" y="211701"/>
                  </a:lnTo>
                  <a:lnTo>
                    <a:pt x="151711" y="176033"/>
                  </a:lnTo>
                  <a:lnTo>
                    <a:pt x="91776" y="139315"/>
                  </a:lnTo>
                  <a:lnTo>
                    <a:pt x="32943" y="106041"/>
                  </a:lnTo>
                  <a:lnTo>
                    <a:pt x="10337" y="85999"/>
                  </a:lnTo>
                  <a:lnTo>
                    <a:pt x="2176" y="65959"/>
                  </a:lnTo>
                  <a:lnTo>
                    <a:pt x="0" y="54064"/>
                  </a:lnTo>
                  <a:lnTo>
                    <a:pt x="3821" y="34608"/>
                  </a:lnTo>
                  <a:lnTo>
                    <a:pt x="8116" y="26145"/>
                  </a:lnTo>
                  <a:lnTo>
                    <a:pt x="22246" y="13621"/>
                  </a:lnTo>
                  <a:lnTo>
                    <a:pt x="41394" y="5325"/>
                  </a:lnTo>
                  <a:lnTo>
                    <a:pt x="94934" y="0"/>
                  </a:lnTo>
                  <a:lnTo>
                    <a:pt x="126343" y="1611"/>
                  </a:lnTo>
                  <a:lnTo>
                    <a:pt x="167993" y="15672"/>
                  </a:lnTo>
                  <a:lnTo>
                    <a:pt x="187669" y="28074"/>
                  </a:lnTo>
                  <a:lnTo>
                    <a:pt x="201093" y="44504"/>
                  </a:lnTo>
                  <a:lnTo>
                    <a:pt x="216746" y="723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979564" y="1895129"/>
              <a:ext cx="115815" cy="94758"/>
            </a:xfrm>
            <a:custGeom>
              <a:avLst/>
              <a:gdLst/>
              <a:ahLst/>
              <a:cxnLst/>
              <a:rect l="0" t="0" r="0" b="0"/>
              <a:pathLst>
                <a:path w="115815" h="94758">
                  <a:moveTo>
                    <a:pt x="115814" y="0"/>
                  </a:moveTo>
                  <a:lnTo>
                    <a:pt x="60155" y="42662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969036" y="1863544"/>
              <a:ext cx="115814" cy="157928"/>
            </a:xfrm>
            <a:custGeom>
              <a:avLst/>
              <a:gdLst/>
              <a:ahLst/>
              <a:cxnLst/>
              <a:rect l="0" t="0" r="0" b="0"/>
              <a:pathLst>
                <a:path w="115814" h="157928">
                  <a:moveTo>
                    <a:pt x="0" y="0"/>
                  </a:moveTo>
                  <a:lnTo>
                    <a:pt x="16811" y="19150"/>
                  </a:lnTo>
                  <a:lnTo>
                    <a:pt x="49498" y="73217"/>
                  </a:lnTo>
                  <a:lnTo>
                    <a:pt x="100344" y="133352"/>
                  </a:lnTo>
                  <a:lnTo>
                    <a:pt x="115813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337533" y="1623669"/>
            <a:ext cx="979588" cy="555731"/>
            <a:chOff x="3337533" y="1623669"/>
            <a:chExt cx="979588" cy="555731"/>
          </a:xfrm>
        </p:grpSpPr>
        <p:sp>
          <p:nvSpPr>
            <p:cNvPr id="45" name="Freeform 44"/>
            <p:cNvSpPr/>
            <p:nvPr/>
          </p:nvSpPr>
          <p:spPr>
            <a:xfrm>
              <a:off x="3337533" y="1663502"/>
              <a:ext cx="31587" cy="515898"/>
            </a:xfrm>
            <a:custGeom>
              <a:avLst/>
              <a:gdLst/>
              <a:ahLst/>
              <a:cxnLst/>
              <a:rect l="0" t="0" r="0" b="0"/>
              <a:pathLst>
                <a:path w="31587" h="515898">
                  <a:moveTo>
                    <a:pt x="31586" y="0"/>
                  </a:moveTo>
                  <a:lnTo>
                    <a:pt x="23252" y="37478"/>
                  </a:lnTo>
                  <a:lnTo>
                    <a:pt x="21491" y="94491"/>
                  </a:lnTo>
                  <a:lnTo>
                    <a:pt x="21186" y="144851"/>
                  </a:lnTo>
                  <a:lnTo>
                    <a:pt x="21096" y="196817"/>
                  </a:lnTo>
                  <a:lnTo>
                    <a:pt x="21068" y="254848"/>
                  </a:lnTo>
                  <a:lnTo>
                    <a:pt x="21061" y="316496"/>
                  </a:lnTo>
                  <a:lnTo>
                    <a:pt x="13822" y="377333"/>
                  </a:lnTo>
                  <a:lnTo>
                    <a:pt x="11505" y="426228"/>
                  </a:lnTo>
                  <a:lnTo>
                    <a:pt x="7602" y="485793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737616" y="1789844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21057"/>
                  </a:moveTo>
                  <a:lnTo>
                    <a:pt x="99046" y="9879"/>
                  </a:lnTo>
                  <a:lnTo>
                    <a:pt x="66262" y="2927"/>
                  </a:lnTo>
                  <a:lnTo>
                    <a:pt x="11961" y="38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706031" y="1905658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21057"/>
                  </a:moveTo>
                  <a:lnTo>
                    <a:pt x="88782" y="11992"/>
                  </a:lnTo>
                  <a:lnTo>
                    <a:pt x="32185" y="23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120635" y="1623669"/>
              <a:ext cx="196486" cy="478574"/>
            </a:xfrm>
            <a:custGeom>
              <a:avLst/>
              <a:gdLst/>
              <a:ahLst/>
              <a:cxnLst/>
              <a:rect l="0" t="0" r="0" b="0"/>
              <a:pathLst>
                <a:path w="196486" h="478574">
                  <a:moveTo>
                    <a:pt x="174991" y="103004"/>
                  </a:moveTo>
                  <a:lnTo>
                    <a:pt x="158180" y="122155"/>
                  </a:lnTo>
                  <a:lnTo>
                    <a:pt x="119904" y="176221"/>
                  </a:lnTo>
                  <a:lnTo>
                    <a:pt x="88158" y="227128"/>
                  </a:lnTo>
                  <a:lnTo>
                    <a:pt x="59357" y="282244"/>
                  </a:lnTo>
                  <a:lnTo>
                    <a:pt x="31137" y="338191"/>
                  </a:lnTo>
                  <a:lnTo>
                    <a:pt x="12609" y="387067"/>
                  </a:lnTo>
                  <a:lnTo>
                    <a:pt x="9235" y="413308"/>
                  </a:lnTo>
                  <a:lnTo>
                    <a:pt x="13975" y="437449"/>
                  </a:lnTo>
                  <a:lnTo>
                    <a:pt x="18514" y="448800"/>
                  </a:lnTo>
                  <a:lnTo>
                    <a:pt x="32916" y="464532"/>
                  </a:lnTo>
                  <a:lnTo>
                    <a:pt x="41670" y="470364"/>
                  </a:lnTo>
                  <a:lnTo>
                    <a:pt x="81936" y="478573"/>
                  </a:lnTo>
                  <a:lnTo>
                    <a:pt x="107897" y="474255"/>
                  </a:lnTo>
                  <a:lnTo>
                    <a:pt x="139124" y="458669"/>
                  </a:lnTo>
                  <a:lnTo>
                    <a:pt x="154371" y="444741"/>
                  </a:lnTo>
                  <a:lnTo>
                    <a:pt x="177634" y="397051"/>
                  </a:lnTo>
                  <a:lnTo>
                    <a:pt x="177594" y="354816"/>
                  </a:lnTo>
                  <a:lnTo>
                    <a:pt x="165930" y="304953"/>
                  </a:lnTo>
                  <a:lnTo>
                    <a:pt x="142309" y="264428"/>
                  </a:lnTo>
                  <a:lnTo>
                    <a:pt x="115114" y="233546"/>
                  </a:lnTo>
                  <a:lnTo>
                    <a:pt x="55067" y="190802"/>
                  </a:lnTo>
                  <a:lnTo>
                    <a:pt x="10300" y="148633"/>
                  </a:lnTo>
                  <a:lnTo>
                    <a:pt x="2360" y="128353"/>
                  </a:lnTo>
                  <a:lnTo>
                    <a:pt x="0" y="104911"/>
                  </a:lnTo>
                  <a:lnTo>
                    <a:pt x="2851" y="82795"/>
                  </a:lnTo>
                  <a:lnTo>
                    <a:pt x="11137" y="64386"/>
                  </a:lnTo>
                  <a:lnTo>
                    <a:pt x="35521" y="33505"/>
                  </a:lnTo>
                  <a:lnTo>
                    <a:pt x="61527" y="17551"/>
                  </a:lnTo>
                  <a:lnTo>
                    <a:pt x="110162" y="2850"/>
                  </a:lnTo>
                  <a:lnTo>
                    <a:pt x="137210" y="0"/>
                  </a:lnTo>
                  <a:lnTo>
                    <a:pt x="158590" y="4972"/>
                  </a:lnTo>
                  <a:lnTo>
                    <a:pt x="191379" y="27228"/>
                  </a:lnTo>
                  <a:lnTo>
                    <a:pt x="195275" y="36109"/>
                  </a:lnTo>
                  <a:lnTo>
                    <a:pt x="196485" y="58455"/>
                  </a:lnTo>
                  <a:lnTo>
                    <a:pt x="174991" y="1135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68538" y="3758801"/>
            <a:ext cx="1284478" cy="515770"/>
            <a:chOff x="568538" y="3758801"/>
            <a:chExt cx="1284478" cy="515770"/>
          </a:xfrm>
        </p:grpSpPr>
        <p:sp>
          <p:nvSpPr>
            <p:cNvPr id="50" name="Freeform 49"/>
            <p:cNvSpPr/>
            <p:nvPr/>
          </p:nvSpPr>
          <p:spPr>
            <a:xfrm>
              <a:off x="568538" y="3758801"/>
              <a:ext cx="315856" cy="388051"/>
            </a:xfrm>
            <a:custGeom>
              <a:avLst/>
              <a:gdLst/>
              <a:ahLst/>
              <a:cxnLst/>
              <a:rect l="0" t="0" r="0" b="0"/>
              <a:pathLst>
                <a:path w="315856" h="388051">
                  <a:moveTo>
                    <a:pt x="0" y="10401"/>
                  </a:moveTo>
                  <a:lnTo>
                    <a:pt x="27556" y="3165"/>
                  </a:lnTo>
                  <a:lnTo>
                    <a:pt x="83779" y="523"/>
                  </a:lnTo>
                  <a:lnTo>
                    <a:pt x="140292" y="0"/>
                  </a:lnTo>
                  <a:lnTo>
                    <a:pt x="197685" y="7133"/>
                  </a:lnTo>
                  <a:lnTo>
                    <a:pt x="261014" y="9755"/>
                  </a:lnTo>
                  <a:lnTo>
                    <a:pt x="275785" y="9970"/>
                  </a:lnTo>
                  <a:lnTo>
                    <a:pt x="283293" y="12454"/>
                  </a:lnTo>
                  <a:lnTo>
                    <a:pt x="285958" y="16449"/>
                  </a:lnTo>
                  <a:lnTo>
                    <a:pt x="285395" y="21451"/>
                  </a:lnTo>
                  <a:lnTo>
                    <a:pt x="278531" y="33250"/>
                  </a:lnTo>
                  <a:lnTo>
                    <a:pt x="229212" y="91874"/>
                  </a:lnTo>
                  <a:lnTo>
                    <a:pt x="182898" y="151969"/>
                  </a:lnTo>
                  <a:lnTo>
                    <a:pt x="134827" y="207379"/>
                  </a:lnTo>
                  <a:lnTo>
                    <a:pt x="94353" y="260356"/>
                  </a:lnTo>
                  <a:lnTo>
                    <a:pt x="55683" y="312762"/>
                  </a:lnTo>
                  <a:lnTo>
                    <a:pt x="13915" y="370305"/>
                  </a:lnTo>
                  <a:lnTo>
                    <a:pt x="9277" y="380188"/>
                  </a:lnTo>
                  <a:lnTo>
                    <a:pt x="10864" y="385607"/>
                  </a:lnTo>
                  <a:lnTo>
                    <a:pt x="16602" y="388050"/>
                  </a:lnTo>
                  <a:lnTo>
                    <a:pt x="47033" y="385899"/>
                  </a:lnTo>
                  <a:lnTo>
                    <a:pt x="105716" y="372585"/>
                  </a:lnTo>
                  <a:lnTo>
                    <a:pt x="158706" y="369202"/>
                  </a:lnTo>
                  <a:lnTo>
                    <a:pt x="214234" y="374123"/>
                  </a:lnTo>
                  <a:lnTo>
                    <a:pt x="269092" y="376785"/>
                  </a:lnTo>
                  <a:lnTo>
                    <a:pt x="315855" y="3683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84393" y="3900682"/>
              <a:ext cx="157929" cy="219053"/>
            </a:xfrm>
            <a:custGeom>
              <a:avLst/>
              <a:gdLst/>
              <a:ahLst/>
              <a:cxnLst/>
              <a:rect l="0" t="0" r="0" b="0"/>
              <a:pathLst>
                <a:path w="157929" h="219053">
                  <a:moveTo>
                    <a:pt x="0" y="131732"/>
                  </a:moveTo>
                  <a:lnTo>
                    <a:pt x="42692" y="128613"/>
                  </a:lnTo>
                  <a:lnTo>
                    <a:pt x="94833" y="112604"/>
                  </a:lnTo>
                  <a:lnTo>
                    <a:pt x="125195" y="93959"/>
                  </a:lnTo>
                  <a:lnTo>
                    <a:pt x="141820" y="76340"/>
                  </a:lnTo>
                  <a:lnTo>
                    <a:pt x="146019" y="65558"/>
                  </a:lnTo>
                  <a:lnTo>
                    <a:pt x="147566" y="41100"/>
                  </a:lnTo>
                  <a:lnTo>
                    <a:pt x="141234" y="20872"/>
                  </a:lnTo>
                  <a:lnTo>
                    <a:pt x="136270" y="12202"/>
                  </a:lnTo>
                  <a:lnTo>
                    <a:pt x="128282" y="6422"/>
                  </a:lnTo>
                  <a:lnTo>
                    <a:pt x="106927" y="0"/>
                  </a:lnTo>
                  <a:lnTo>
                    <a:pt x="84958" y="3384"/>
                  </a:lnTo>
                  <a:lnTo>
                    <a:pt x="55979" y="18444"/>
                  </a:lnTo>
                  <a:lnTo>
                    <a:pt x="41257" y="32249"/>
                  </a:lnTo>
                  <a:lnTo>
                    <a:pt x="18359" y="79854"/>
                  </a:lnTo>
                  <a:lnTo>
                    <a:pt x="17129" y="100486"/>
                  </a:lnTo>
                  <a:lnTo>
                    <a:pt x="25870" y="142328"/>
                  </a:lnTo>
                  <a:lnTo>
                    <a:pt x="47268" y="183218"/>
                  </a:lnTo>
                  <a:lnTo>
                    <a:pt x="60392" y="199848"/>
                  </a:lnTo>
                  <a:lnTo>
                    <a:pt x="86525" y="216775"/>
                  </a:lnTo>
                  <a:lnTo>
                    <a:pt x="109425" y="219052"/>
                  </a:lnTo>
                  <a:lnTo>
                    <a:pt x="157928" y="2159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090346" y="3885015"/>
              <a:ext cx="109903" cy="234957"/>
            </a:xfrm>
            <a:custGeom>
              <a:avLst/>
              <a:gdLst/>
              <a:ahLst/>
              <a:cxnLst/>
              <a:rect l="0" t="0" r="0" b="0"/>
              <a:pathLst>
                <a:path w="109903" h="234957">
                  <a:moveTo>
                    <a:pt x="4617" y="115814"/>
                  </a:moveTo>
                  <a:lnTo>
                    <a:pt x="23745" y="176924"/>
                  </a:lnTo>
                  <a:lnTo>
                    <a:pt x="50471" y="234956"/>
                  </a:lnTo>
                  <a:lnTo>
                    <a:pt x="49173" y="229597"/>
                  </a:lnTo>
                  <a:lnTo>
                    <a:pt x="27267" y="176406"/>
                  </a:lnTo>
                  <a:lnTo>
                    <a:pt x="8337" y="115691"/>
                  </a:lnTo>
                  <a:lnTo>
                    <a:pt x="0" y="77303"/>
                  </a:lnTo>
                  <a:lnTo>
                    <a:pt x="1785" y="54244"/>
                  </a:lnTo>
                  <a:lnTo>
                    <a:pt x="9598" y="35417"/>
                  </a:lnTo>
                  <a:lnTo>
                    <a:pt x="14957" y="27121"/>
                  </a:lnTo>
                  <a:lnTo>
                    <a:pt x="30269" y="14783"/>
                  </a:lnTo>
                  <a:lnTo>
                    <a:pt x="49943" y="6570"/>
                  </a:lnTo>
                  <a:lnTo>
                    <a:pt x="10990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255721" y="3906072"/>
              <a:ext cx="182658" cy="203022"/>
            </a:xfrm>
            <a:custGeom>
              <a:avLst/>
              <a:gdLst/>
              <a:ahLst/>
              <a:cxnLst/>
              <a:rect l="0" t="0" r="0" b="0"/>
              <a:pathLst>
                <a:path w="182658" h="203022">
                  <a:moveTo>
                    <a:pt x="91926" y="0"/>
                  </a:moveTo>
                  <a:lnTo>
                    <a:pt x="47963" y="20244"/>
                  </a:lnTo>
                  <a:lnTo>
                    <a:pt x="23268" y="44993"/>
                  </a:lnTo>
                  <a:lnTo>
                    <a:pt x="6722" y="74552"/>
                  </a:lnTo>
                  <a:lnTo>
                    <a:pt x="0" y="116716"/>
                  </a:lnTo>
                  <a:lnTo>
                    <a:pt x="4667" y="143121"/>
                  </a:lnTo>
                  <a:lnTo>
                    <a:pt x="20448" y="174597"/>
                  </a:lnTo>
                  <a:lnTo>
                    <a:pt x="34422" y="189903"/>
                  </a:lnTo>
                  <a:lnTo>
                    <a:pt x="52331" y="200605"/>
                  </a:lnTo>
                  <a:lnTo>
                    <a:pt x="78228" y="203021"/>
                  </a:lnTo>
                  <a:lnTo>
                    <a:pt x="105725" y="199026"/>
                  </a:lnTo>
                  <a:lnTo>
                    <a:pt x="134359" y="183623"/>
                  </a:lnTo>
                  <a:lnTo>
                    <a:pt x="164995" y="154338"/>
                  </a:lnTo>
                  <a:lnTo>
                    <a:pt x="172224" y="145006"/>
                  </a:lnTo>
                  <a:lnTo>
                    <a:pt x="180257" y="122159"/>
                  </a:lnTo>
                  <a:lnTo>
                    <a:pt x="182657" y="97577"/>
                  </a:lnTo>
                  <a:lnTo>
                    <a:pt x="179824" y="74953"/>
                  </a:lnTo>
                  <a:lnTo>
                    <a:pt x="171546" y="56319"/>
                  </a:lnTo>
                  <a:lnTo>
                    <a:pt x="166063" y="48075"/>
                  </a:lnTo>
                  <a:lnTo>
                    <a:pt x="150612" y="35794"/>
                  </a:lnTo>
                  <a:lnTo>
                    <a:pt x="141579" y="30882"/>
                  </a:lnTo>
                  <a:lnTo>
                    <a:pt x="125302" y="28543"/>
                  </a:lnTo>
                  <a:lnTo>
                    <a:pt x="102455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89595" y="4190342"/>
              <a:ext cx="915981" cy="84229"/>
            </a:xfrm>
            <a:custGeom>
              <a:avLst/>
              <a:gdLst/>
              <a:ahLst/>
              <a:cxnLst/>
              <a:rect l="0" t="0" r="0" b="0"/>
              <a:pathLst>
                <a:path w="915981" h="84229">
                  <a:moveTo>
                    <a:pt x="915980" y="0"/>
                  </a:moveTo>
                  <a:lnTo>
                    <a:pt x="857363" y="0"/>
                  </a:lnTo>
                  <a:lnTo>
                    <a:pt x="802019" y="0"/>
                  </a:lnTo>
                  <a:lnTo>
                    <a:pt x="739094" y="0"/>
                  </a:lnTo>
                  <a:lnTo>
                    <a:pt x="681258" y="0"/>
                  </a:lnTo>
                  <a:lnTo>
                    <a:pt x="624773" y="1169"/>
                  </a:lnTo>
                  <a:lnTo>
                    <a:pt x="568555" y="8333"/>
                  </a:lnTo>
                  <a:lnTo>
                    <a:pt x="512390" y="15684"/>
                  </a:lnTo>
                  <a:lnTo>
                    <a:pt x="449000" y="21165"/>
                  </a:lnTo>
                  <a:lnTo>
                    <a:pt x="390205" y="29180"/>
                  </a:lnTo>
                  <a:lnTo>
                    <a:pt x="333531" y="31110"/>
                  </a:lnTo>
                  <a:lnTo>
                    <a:pt x="271563" y="39856"/>
                  </a:lnTo>
                  <a:lnTo>
                    <a:pt x="217159" y="47257"/>
                  </a:lnTo>
                  <a:lnTo>
                    <a:pt x="162522" y="52748"/>
                  </a:lnTo>
                  <a:lnTo>
                    <a:pt x="110482" y="63885"/>
                  </a:lnTo>
                  <a:lnTo>
                    <a:pt x="50160" y="71761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716145" y="3969243"/>
              <a:ext cx="136871" cy="16668"/>
            </a:xfrm>
            <a:custGeom>
              <a:avLst/>
              <a:gdLst/>
              <a:ahLst/>
              <a:cxnLst/>
              <a:rect l="0" t="0" r="0" b="0"/>
              <a:pathLst>
                <a:path w="136871" h="16668">
                  <a:moveTo>
                    <a:pt x="136870" y="0"/>
                  </a:moveTo>
                  <a:lnTo>
                    <a:pt x="125692" y="11179"/>
                  </a:lnTo>
                  <a:lnTo>
                    <a:pt x="107725" y="16667"/>
                  </a:lnTo>
                  <a:lnTo>
                    <a:pt x="68183" y="16636"/>
                  </a:lnTo>
                  <a:lnTo>
                    <a:pt x="28781" y="1233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2010943" y="3675975"/>
            <a:ext cx="4977263" cy="735466"/>
            <a:chOff x="2010943" y="3675975"/>
            <a:chExt cx="4977263" cy="735466"/>
          </a:xfrm>
        </p:grpSpPr>
        <p:sp>
          <p:nvSpPr>
            <p:cNvPr id="57" name="Freeform 56"/>
            <p:cNvSpPr/>
            <p:nvPr/>
          </p:nvSpPr>
          <p:spPr>
            <a:xfrm>
              <a:off x="2010943" y="3675975"/>
              <a:ext cx="263213" cy="619652"/>
            </a:xfrm>
            <a:custGeom>
              <a:avLst/>
              <a:gdLst/>
              <a:ahLst/>
              <a:cxnLst/>
              <a:rect l="0" t="0" r="0" b="0"/>
              <a:pathLst>
                <a:path w="263213" h="619652">
                  <a:moveTo>
                    <a:pt x="0" y="619651"/>
                  </a:moveTo>
                  <a:lnTo>
                    <a:pt x="3119" y="576960"/>
                  </a:lnTo>
                  <a:lnTo>
                    <a:pt x="16788" y="516414"/>
                  </a:lnTo>
                  <a:lnTo>
                    <a:pt x="23333" y="458316"/>
                  </a:lnTo>
                  <a:lnTo>
                    <a:pt x="35544" y="402039"/>
                  </a:lnTo>
                  <a:lnTo>
                    <a:pt x="41986" y="342656"/>
                  </a:lnTo>
                  <a:lnTo>
                    <a:pt x="53310" y="285347"/>
                  </a:lnTo>
                  <a:lnTo>
                    <a:pt x="63368" y="227750"/>
                  </a:lnTo>
                  <a:lnTo>
                    <a:pt x="70638" y="169351"/>
                  </a:lnTo>
                  <a:lnTo>
                    <a:pt x="75912" y="118122"/>
                  </a:lnTo>
                  <a:lnTo>
                    <a:pt x="81764" y="70187"/>
                  </a:lnTo>
                  <a:lnTo>
                    <a:pt x="89330" y="7177"/>
                  </a:lnTo>
                  <a:lnTo>
                    <a:pt x="93478" y="766"/>
                  </a:lnTo>
                  <a:lnTo>
                    <a:pt x="98584" y="0"/>
                  </a:lnTo>
                  <a:lnTo>
                    <a:pt x="104327" y="3000"/>
                  </a:lnTo>
                  <a:lnTo>
                    <a:pt x="113828" y="15691"/>
                  </a:lnTo>
                  <a:lnTo>
                    <a:pt x="133099" y="72098"/>
                  </a:lnTo>
                  <a:lnTo>
                    <a:pt x="147347" y="130474"/>
                  </a:lnTo>
                  <a:lnTo>
                    <a:pt x="167016" y="193261"/>
                  </a:lnTo>
                  <a:lnTo>
                    <a:pt x="181027" y="252718"/>
                  </a:lnTo>
                  <a:lnTo>
                    <a:pt x="196242" y="310475"/>
                  </a:lnTo>
                  <a:lnTo>
                    <a:pt x="210512" y="365037"/>
                  </a:lnTo>
                  <a:lnTo>
                    <a:pt x="221081" y="419038"/>
                  </a:lnTo>
                  <a:lnTo>
                    <a:pt x="234741" y="468964"/>
                  </a:lnTo>
                  <a:lnTo>
                    <a:pt x="254728" y="527755"/>
                  </a:lnTo>
                  <a:lnTo>
                    <a:pt x="263212" y="5670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074114" y="4127171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78253" y="9065"/>
                  </a:lnTo>
                  <a:lnTo>
                    <a:pt x="2477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96650" y="4032446"/>
              <a:ext cx="145962" cy="179193"/>
            </a:xfrm>
            <a:custGeom>
              <a:avLst/>
              <a:gdLst/>
              <a:ahLst/>
              <a:cxnLst/>
              <a:rect l="0" t="0" r="0" b="0"/>
              <a:pathLst>
                <a:path w="145962" h="179193">
                  <a:moveTo>
                    <a:pt x="9091" y="52611"/>
                  </a:moveTo>
                  <a:lnTo>
                    <a:pt x="3025" y="85063"/>
                  </a:lnTo>
                  <a:lnTo>
                    <a:pt x="13650" y="136953"/>
                  </a:lnTo>
                  <a:lnTo>
                    <a:pt x="23440" y="174047"/>
                  </a:lnTo>
                  <a:lnTo>
                    <a:pt x="23336" y="179192"/>
                  </a:lnTo>
                  <a:lnTo>
                    <a:pt x="20927" y="179112"/>
                  </a:lnTo>
                  <a:lnTo>
                    <a:pt x="16982" y="175549"/>
                  </a:lnTo>
                  <a:lnTo>
                    <a:pt x="5839" y="153768"/>
                  </a:lnTo>
                  <a:lnTo>
                    <a:pt x="0" y="99325"/>
                  </a:lnTo>
                  <a:lnTo>
                    <a:pt x="1966" y="45417"/>
                  </a:lnTo>
                  <a:lnTo>
                    <a:pt x="8264" y="23677"/>
                  </a:lnTo>
                  <a:lnTo>
                    <a:pt x="18861" y="6216"/>
                  </a:lnTo>
                  <a:lnTo>
                    <a:pt x="27303" y="1794"/>
                  </a:lnTo>
                  <a:lnTo>
                    <a:pt x="49160" y="0"/>
                  </a:lnTo>
                  <a:lnTo>
                    <a:pt x="68233" y="6221"/>
                  </a:lnTo>
                  <a:lnTo>
                    <a:pt x="76595" y="11156"/>
                  </a:lnTo>
                  <a:lnTo>
                    <a:pt x="89005" y="25997"/>
                  </a:lnTo>
                  <a:lnTo>
                    <a:pt x="122330" y="84632"/>
                  </a:lnTo>
                  <a:lnTo>
                    <a:pt x="142616" y="141166"/>
                  </a:lnTo>
                  <a:lnTo>
                    <a:pt x="145961" y="157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484725" y="4085057"/>
              <a:ext cx="31586" cy="52643"/>
            </a:xfrm>
            <a:custGeom>
              <a:avLst/>
              <a:gdLst/>
              <a:ahLst/>
              <a:cxnLst/>
              <a:rect l="0" t="0" r="0" b="0"/>
              <a:pathLst>
                <a:path w="31586" h="52643">
                  <a:moveTo>
                    <a:pt x="0" y="0"/>
                  </a:moveTo>
                  <a:lnTo>
                    <a:pt x="31585" y="526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421554" y="4021886"/>
              <a:ext cx="200042" cy="389555"/>
            </a:xfrm>
            <a:custGeom>
              <a:avLst/>
              <a:gdLst/>
              <a:ahLst/>
              <a:cxnLst/>
              <a:rect l="0" t="0" r="0" b="0"/>
              <a:pathLst>
                <a:path w="200042" h="389555">
                  <a:moveTo>
                    <a:pt x="200041" y="0"/>
                  </a:moveTo>
                  <a:lnTo>
                    <a:pt x="165295" y="37086"/>
                  </a:lnTo>
                  <a:lnTo>
                    <a:pt x="126247" y="95239"/>
                  </a:lnTo>
                  <a:lnTo>
                    <a:pt x="91509" y="158640"/>
                  </a:lnTo>
                  <a:lnTo>
                    <a:pt x="67798" y="208311"/>
                  </a:lnTo>
                  <a:lnTo>
                    <a:pt x="47231" y="260686"/>
                  </a:lnTo>
                  <a:lnTo>
                    <a:pt x="22698" y="321111"/>
                  </a:lnTo>
                  <a:lnTo>
                    <a:pt x="3798" y="377306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842694" y="3979158"/>
              <a:ext cx="147400" cy="178722"/>
            </a:xfrm>
            <a:custGeom>
              <a:avLst/>
              <a:gdLst/>
              <a:ahLst/>
              <a:cxnLst/>
              <a:rect l="0" t="0" r="0" b="0"/>
              <a:pathLst>
                <a:path w="147400" h="178722">
                  <a:moveTo>
                    <a:pt x="0" y="84842"/>
                  </a:moveTo>
                  <a:lnTo>
                    <a:pt x="14654" y="137869"/>
                  </a:lnTo>
                  <a:lnTo>
                    <a:pt x="19160" y="174773"/>
                  </a:lnTo>
                  <a:lnTo>
                    <a:pt x="18622" y="178721"/>
                  </a:lnTo>
                  <a:lnTo>
                    <a:pt x="17094" y="176673"/>
                  </a:lnTo>
                  <a:lnTo>
                    <a:pt x="13446" y="160751"/>
                  </a:lnTo>
                  <a:lnTo>
                    <a:pt x="11105" y="105989"/>
                  </a:lnTo>
                  <a:lnTo>
                    <a:pt x="16231" y="55354"/>
                  </a:lnTo>
                  <a:lnTo>
                    <a:pt x="30805" y="22292"/>
                  </a:lnTo>
                  <a:lnTo>
                    <a:pt x="46447" y="7129"/>
                  </a:lnTo>
                  <a:lnTo>
                    <a:pt x="55531" y="1448"/>
                  </a:lnTo>
                  <a:lnTo>
                    <a:pt x="63927" y="0"/>
                  </a:lnTo>
                  <a:lnTo>
                    <a:pt x="71863" y="1375"/>
                  </a:lnTo>
                  <a:lnTo>
                    <a:pt x="86921" y="9141"/>
                  </a:lnTo>
                  <a:lnTo>
                    <a:pt x="101413" y="20391"/>
                  </a:lnTo>
                  <a:lnTo>
                    <a:pt x="117136" y="45468"/>
                  </a:lnTo>
                  <a:lnTo>
                    <a:pt x="136582" y="104064"/>
                  </a:lnTo>
                  <a:lnTo>
                    <a:pt x="147399" y="1480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022112" y="3979772"/>
              <a:ext cx="134128" cy="181358"/>
            </a:xfrm>
            <a:custGeom>
              <a:avLst/>
              <a:gdLst/>
              <a:ahLst/>
              <a:cxnLst/>
              <a:rect l="0" t="0" r="0" b="0"/>
              <a:pathLst>
                <a:path w="134128" h="181358">
                  <a:moveTo>
                    <a:pt x="10095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5284" y="124607"/>
                  </a:lnTo>
                  <a:lnTo>
                    <a:pt x="19848" y="157413"/>
                  </a:lnTo>
                  <a:lnTo>
                    <a:pt x="35487" y="172517"/>
                  </a:lnTo>
                  <a:lnTo>
                    <a:pt x="44570" y="178182"/>
                  </a:lnTo>
                  <a:lnTo>
                    <a:pt x="64022" y="181357"/>
                  </a:lnTo>
                  <a:lnTo>
                    <a:pt x="74122" y="180566"/>
                  </a:lnTo>
                  <a:lnTo>
                    <a:pt x="91584" y="170329"/>
                  </a:lnTo>
                  <a:lnTo>
                    <a:pt x="105974" y="154080"/>
                  </a:lnTo>
                  <a:lnTo>
                    <a:pt x="128641" y="104778"/>
                  </a:lnTo>
                  <a:lnTo>
                    <a:pt x="134127" y="67960"/>
                  </a:lnTo>
                  <a:lnTo>
                    <a:pt x="127799" y="17398"/>
                  </a:lnTo>
                  <a:lnTo>
                    <a:pt x="12590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190134" y="3966724"/>
              <a:ext cx="221100" cy="170976"/>
            </a:xfrm>
            <a:custGeom>
              <a:avLst/>
              <a:gdLst/>
              <a:ahLst/>
              <a:cxnLst/>
              <a:rect l="0" t="0" r="0" b="0"/>
              <a:pathLst>
                <a:path w="221100" h="170976">
                  <a:moveTo>
                    <a:pt x="0" y="76219"/>
                  </a:moveTo>
                  <a:lnTo>
                    <a:pt x="8333" y="130363"/>
                  </a:lnTo>
                  <a:lnTo>
                    <a:pt x="9553" y="148246"/>
                  </a:lnTo>
                  <a:lnTo>
                    <a:pt x="10443" y="97557"/>
                  </a:lnTo>
                  <a:lnTo>
                    <a:pt x="10490" y="71274"/>
                  </a:lnTo>
                  <a:lnTo>
                    <a:pt x="15183" y="62394"/>
                  </a:lnTo>
                  <a:lnTo>
                    <a:pt x="22990" y="56474"/>
                  </a:lnTo>
                  <a:lnTo>
                    <a:pt x="32874" y="52527"/>
                  </a:lnTo>
                  <a:lnTo>
                    <a:pt x="40634" y="53405"/>
                  </a:lnTo>
                  <a:lnTo>
                    <a:pt x="46976" y="57500"/>
                  </a:lnTo>
                  <a:lnTo>
                    <a:pt x="71151" y="89289"/>
                  </a:lnTo>
                  <a:lnTo>
                    <a:pt x="75510" y="90781"/>
                  </a:lnTo>
                  <a:lnTo>
                    <a:pt x="78416" y="87097"/>
                  </a:lnTo>
                  <a:lnTo>
                    <a:pt x="95171" y="33211"/>
                  </a:lnTo>
                  <a:lnTo>
                    <a:pt x="98542" y="22980"/>
                  </a:lnTo>
                  <a:lnTo>
                    <a:pt x="111647" y="8494"/>
                  </a:lnTo>
                  <a:lnTo>
                    <a:pt x="120055" y="2993"/>
                  </a:lnTo>
                  <a:lnTo>
                    <a:pt x="138756" y="0"/>
                  </a:lnTo>
                  <a:lnTo>
                    <a:pt x="148656" y="840"/>
                  </a:lnTo>
                  <a:lnTo>
                    <a:pt x="156426" y="4909"/>
                  </a:lnTo>
                  <a:lnTo>
                    <a:pt x="168179" y="18789"/>
                  </a:lnTo>
                  <a:lnTo>
                    <a:pt x="192690" y="76722"/>
                  </a:lnTo>
                  <a:lnTo>
                    <a:pt x="207407" y="132047"/>
                  </a:lnTo>
                  <a:lnTo>
                    <a:pt x="210334" y="153674"/>
                  </a:lnTo>
                  <a:lnTo>
                    <a:pt x="212753" y="159441"/>
                  </a:lnTo>
                  <a:lnTo>
                    <a:pt x="221099" y="17097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32290" y="3790259"/>
              <a:ext cx="213846" cy="368498"/>
            </a:xfrm>
            <a:custGeom>
              <a:avLst/>
              <a:gdLst/>
              <a:ahLst/>
              <a:cxnLst/>
              <a:rect l="0" t="0" r="0" b="0"/>
              <a:pathLst>
                <a:path w="213846" h="368498">
                  <a:moveTo>
                    <a:pt x="0" y="0"/>
                  </a:moveTo>
                  <a:lnTo>
                    <a:pt x="3119" y="57264"/>
                  </a:lnTo>
                  <a:lnTo>
                    <a:pt x="14654" y="112567"/>
                  </a:lnTo>
                  <a:lnTo>
                    <a:pt x="28198" y="175267"/>
                  </a:lnTo>
                  <a:lnTo>
                    <a:pt x="38640" y="230135"/>
                  </a:lnTo>
                  <a:lnTo>
                    <a:pt x="52649" y="285015"/>
                  </a:lnTo>
                  <a:lnTo>
                    <a:pt x="61093" y="340568"/>
                  </a:lnTo>
                  <a:lnTo>
                    <a:pt x="60616" y="346368"/>
                  </a:lnTo>
                  <a:lnTo>
                    <a:pt x="59127" y="346726"/>
                  </a:lnTo>
                  <a:lnTo>
                    <a:pt x="54354" y="336594"/>
                  </a:lnTo>
                  <a:lnTo>
                    <a:pt x="44879" y="291962"/>
                  </a:lnTo>
                  <a:lnTo>
                    <a:pt x="46053" y="254963"/>
                  </a:lnTo>
                  <a:lnTo>
                    <a:pt x="52053" y="233810"/>
                  </a:lnTo>
                  <a:lnTo>
                    <a:pt x="74969" y="201165"/>
                  </a:lnTo>
                  <a:lnTo>
                    <a:pt x="81565" y="193772"/>
                  </a:lnTo>
                  <a:lnTo>
                    <a:pt x="101372" y="185556"/>
                  </a:lnTo>
                  <a:lnTo>
                    <a:pt x="124603" y="183075"/>
                  </a:lnTo>
                  <a:lnTo>
                    <a:pt x="146626" y="185872"/>
                  </a:lnTo>
                  <a:lnTo>
                    <a:pt x="164993" y="194134"/>
                  </a:lnTo>
                  <a:lnTo>
                    <a:pt x="180955" y="206774"/>
                  </a:lnTo>
                  <a:lnTo>
                    <a:pt x="201925" y="233622"/>
                  </a:lnTo>
                  <a:lnTo>
                    <a:pt x="211797" y="253570"/>
                  </a:lnTo>
                  <a:lnTo>
                    <a:pt x="213845" y="277254"/>
                  </a:lnTo>
                  <a:lnTo>
                    <a:pt x="209686" y="302209"/>
                  </a:lnTo>
                  <a:lnTo>
                    <a:pt x="200038" y="324998"/>
                  </a:lnTo>
                  <a:lnTo>
                    <a:pt x="181713" y="343705"/>
                  </a:lnTo>
                  <a:lnTo>
                    <a:pt x="170274" y="351969"/>
                  </a:lnTo>
                  <a:lnTo>
                    <a:pt x="141968" y="361151"/>
                  </a:lnTo>
                  <a:lnTo>
                    <a:pt x="84228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657447" y="3945234"/>
              <a:ext cx="148580" cy="178538"/>
            </a:xfrm>
            <a:custGeom>
              <a:avLst/>
              <a:gdLst/>
              <a:ahLst/>
              <a:cxnLst/>
              <a:rect l="0" t="0" r="0" b="0"/>
              <a:pathLst>
                <a:path w="148580" h="178538">
                  <a:moveTo>
                    <a:pt x="16998" y="66123"/>
                  </a:moveTo>
                  <a:lnTo>
                    <a:pt x="43384" y="81764"/>
                  </a:lnTo>
                  <a:lnTo>
                    <a:pt x="79279" y="92464"/>
                  </a:lnTo>
                  <a:lnTo>
                    <a:pt x="105900" y="95378"/>
                  </a:lnTo>
                  <a:lnTo>
                    <a:pt x="127090" y="90434"/>
                  </a:lnTo>
                  <a:lnTo>
                    <a:pt x="136016" y="85840"/>
                  </a:lnTo>
                  <a:lnTo>
                    <a:pt x="141967" y="78098"/>
                  </a:lnTo>
                  <a:lnTo>
                    <a:pt x="148579" y="57017"/>
                  </a:lnTo>
                  <a:lnTo>
                    <a:pt x="148002" y="47185"/>
                  </a:lnTo>
                  <a:lnTo>
                    <a:pt x="141123" y="30020"/>
                  </a:lnTo>
                  <a:lnTo>
                    <a:pt x="127147" y="17712"/>
                  </a:lnTo>
                  <a:lnTo>
                    <a:pt x="89579" y="278"/>
                  </a:lnTo>
                  <a:lnTo>
                    <a:pt x="79423" y="0"/>
                  </a:lnTo>
                  <a:lnTo>
                    <a:pt x="58781" y="5929"/>
                  </a:lnTo>
                  <a:lnTo>
                    <a:pt x="33018" y="22422"/>
                  </a:lnTo>
                  <a:lnTo>
                    <a:pt x="10566" y="47716"/>
                  </a:lnTo>
                  <a:lnTo>
                    <a:pt x="2442" y="70420"/>
                  </a:lnTo>
                  <a:lnTo>
                    <a:pt x="0" y="94939"/>
                  </a:lnTo>
                  <a:lnTo>
                    <a:pt x="2814" y="117535"/>
                  </a:lnTo>
                  <a:lnTo>
                    <a:pt x="16565" y="149986"/>
                  </a:lnTo>
                  <a:lnTo>
                    <a:pt x="35133" y="165007"/>
                  </a:lnTo>
                  <a:lnTo>
                    <a:pt x="58983" y="174412"/>
                  </a:lnTo>
                  <a:lnTo>
                    <a:pt x="97548" y="178537"/>
                  </a:lnTo>
                  <a:lnTo>
                    <a:pt x="143340" y="1714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851242" y="3916601"/>
              <a:ext cx="107474" cy="212933"/>
            </a:xfrm>
            <a:custGeom>
              <a:avLst/>
              <a:gdLst/>
              <a:ahLst/>
              <a:cxnLst/>
              <a:rect l="0" t="0" r="0" b="0"/>
              <a:pathLst>
                <a:path w="107474" h="212933">
                  <a:moveTo>
                    <a:pt x="23245" y="94756"/>
                  </a:moveTo>
                  <a:lnTo>
                    <a:pt x="41203" y="158184"/>
                  </a:lnTo>
                  <a:lnTo>
                    <a:pt x="63983" y="210604"/>
                  </a:lnTo>
                  <a:lnTo>
                    <a:pt x="66782" y="212932"/>
                  </a:lnTo>
                  <a:lnTo>
                    <a:pt x="67477" y="209805"/>
                  </a:lnTo>
                  <a:lnTo>
                    <a:pt x="63960" y="193852"/>
                  </a:lnTo>
                  <a:lnTo>
                    <a:pt x="36174" y="137673"/>
                  </a:lnTo>
                  <a:lnTo>
                    <a:pt x="5161" y="84333"/>
                  </a:lnTo>
                  <a:lnTo>
                    <a:pt x="661" y="73770"/>
                  </a:lnTo>
                  <a:lnTo>
                    <a:pt x="0" y="63218"/>
                  </a:lnTo>
                  <a:lnTo>
                    <a:pt x="5505" y="42134"/>
                  </a:lnTo>
                  <a:lnTo>
                    <a:pt x="18870" y="27305"/>
                  </a:lnTo>
                  <a:lnTo>
                    <a:pt x="49245" y="12380"/>
                  </a:lnTo>
                  <a:lnTo>
                    <a:pt x="10747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400911" y="3769202"/>
              <a:ext cx="1" cy="421141"/>
            </a:xfrm>
            <a:custGeom>
              <a:avLst/>
              <a:gdLst/>
              <a:ahLst/>
              <a:cxnLst/>
              <a:rect l="0" t="0" r="0" b="0"/>
              <a:pathLst>
                <a:path w="1" h="421141">
                  <a:moveTo>
                    <a:pt x="0" y="0"/>
                  </a:moveTo>
                  <a:lnTo>
                    <a:pt x="0" y="52050"/>
                  </a:lnTo>
                  <a:lnTo>
                    <a:pt x="0" y="108229"/>
                  </a:lnTo>
                  <a:lnTo>
                    <a:pt x="0" y="166208"/>
                  </a:lnTo>
                  <a:lnTo>
                    <a:pt x="0" y="223551"/>
                  </a:lnTo>
                  <a:lnTo>
                    <a:pt x="0" y="281876"/>
                  </a:lnTo>
                  <a:lnTo>
                    <a:pt x="0" y="333083"/>
                  </a:lnTo>
                  <a:lnTo>
                    <a:pt x="0" y="39230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274570" y="3969243"/>
              <a:ext cx="252684" cy="84229"/>
            </a:xfrm>
            <a:custGeom>
              <a:avLst/>
              <a:gdLst/>
              <a:ahLst/>
              <a:cxnLst/>
              <a:rect l="0" t="0" r="0" b="0"/>
              <a:pathLst>
                <a:path w="252684" h="84229">
                  <a:moveTo>
                    <a:pt x="252683" y="0"/>
                  </a:moveTo>
                  <a:lnTo>
                    <a:pt x="209992" y="14573"/>
                  </a:lnTo>
                  <a:lnTo>
                    <a:pt x="149446" y="37751"/>
                  </a:lnTo>
                  <a:lnTo>
                    <a:pt x="94467" y="52474"/>
                  </a:lnTo>
                  <a:lnTo>
                    <a:pt x="34103" y="7016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558839" y="4095585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548311" y="3969243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611482" y="4009969"/>
              <a:ext cx="342716" cy="194231"/>
            </a:xfrm>
            <a:custGeom>
              <a:avLst/>
              <a:gdLst/>
              <a:ahLst/>
              <a:cxnLst/>
              <a:rect l="0" t="0" r="0" b="0"/>
              <a:pathLst>
                <a:path w="342716" h="194231">
                  <a:moveTo>
                    <a:pt x="0" y="75088"/>
                  </a:moveTo>
                  <a:lnTo>
                    <a:pt x="8333" y="112565"/>
                  </a:lnTo>
                  <a:lnTo>
                    <a:pt x="18644" y="169234"/>
                  </a:lnTo>
                  <a:lnTo>
                    <a:pt x="26061" y="194230"/>
                  </a:lnTo>
                  <a:lnTo>
                    <a:pt x="24061" y="188871"/>
                  </a:lnTo>
                  <a:lnTo>
                    <a:pt x="21650" y="140024"/>
                  </a:lnTo>
                  <a:lnTo>
                    <a:pt x="24293" y="80289"/>
                  </a:lnTo>
                  <a:lnTo>
                    <a:pt x="26724" y="68027"/>
                  </a:lnTo>
                  <a:lnTo>
                    <a:pt x="31854" y="61022"/>
                  </a:lnTo>
                  <a:lnTo>
                    <a:pt x="38783" y="57521"/>
                  </a:lnTo>
                  <a:lnTo>
                    <a:pt x="46912" y="56358"/>
                  </a:lnTo>
                  <a:lnTo>
                    <a:pt x="54671" y="59091"/>
                  </a:lnTo>
                  <a:lnTo>
                    <a:pt x="69531" y="71488"/>
                  </a:lnTo>
                  <a:lnTo>
                    <a:pt x="91051" y="98198"/>
                  </a:lnTo>
                  <a:lnTo>
                    <a:pt x="95796" y="98683"/>
                  </a:lnTo>
                  <a:lnTo>
                    <a:pt x="98959" y="93158"/>
                  </a:lnTo>
                  <a:lnTo>
                    <a:pt x="109624" y="53441"/>
                  </a:lnTo>
                  <a:lnTo>
                    <a:pt x="115197" y="45448"/>
                  </a:lnTo>
                  <a:lnTo>
                    <a:pt x="130747" y="33449"/>
                  </a:lnTo>
                  <a:lnTo>
                    <a:pt x="138637" y="32121"/>
                  </a:lnTo>
                  <a:lnTo>
                    <a:pt x="146237" y="33574"/>
                  </a:lnTo>
                  <a:lnTo>
                    <a:pt x="153643" y="36884"/>
                  </a:lnTo>
                  <a:lnTo>
                    <a:pt x="164992" y="49919"/>
                  </a:lnTo>
                  <a:lnTo>
                    <a:pt x="189209" y="107237"/>
                  </a:lnTo>
                  <a:lnTo>
                    <a:pt x="203491" y="148898"/>
                  </a:lnTo>
                  <a:lnTo>
                    <a:pt x="205850" y="151201"/>
                  </a:lnTo>
                  <a:lnTo>
                    <a:pt x="207423" y="148057"/>
                  </a:lnTo>
                  <a:lnTo>
                    <a:pt x="208472" y="141281"/>
                  </a:lnTo>
                  <a:lnTo>
                    <a:pt x="212681" y="135595"/>
                  </a:lnTo>
                  <a:lnTo>
                    <a:pt x="266147" y="98595"/>
                  </a:lnTo>
                  <a:lnTo>
                    <a:pt x="315071" y="70514"/>
                  </a:lnTo>
                  <a:lnTo>
                    <a:pt x="331494" y="57068"/>
                  </a:lnTo>
                  <a:lnTo>
                    <a:pt x="340353" y="37053"/>
                  </a:lnTo>
                  <a:lnTo>
                    <a:pt x="342715" y="25165"/>
                  </a:lnTo>
                  <a:lnTo>
                    <a:pt x="340781" y="16070"/>
                  </a:lnTo>
                  <a:lnTo>
                    <a:pt x="335981" y="8836"/>
                  </a:lnTo>
                  <a:lnTo>
                    <a:pt x="329272" y="2844"/>
                  </a:lnTo>
                  <a:lnTo>
                    <a:pt x="321290" y="19"/>
                  </a:lnTo>
                  <a:lnTo>
                    <a:pt x="303062" y="0"/>
                  </a:lnTo>
                  <a:lnTo>
                    <a:pt x="286382" y="7011"/>
                  </a:lnTo>
                  <a:lnTo>
                    <a:pt x="271170" y="19095"/>
                  </a:lnTo>
                  <a:lnTo>
                    <a:pt x="250622" y="45629"/>
                  </a:lnTo>
                  <a:lnTo>
                    <a:pt x="237775" y="76888"/>
                  </a:lnTo>
                  <a:lnTo>
                    <a:pt x="234618" y="114096"/>
                  </a:lnTo>
                  <a:lnTo>
                    <a:pt x="238025" y="136878"/>
                  </a:lnTo>
                  <a:lnTo>
                    <a:pt x="246559" y="155582"/>
                  </a:lnTo>
                  <a:lnTo>
                    <a:pt x="252110" y="163846"/>
                  </a:lnTo>
                  <a:lnTo>
                    <a:pt x="267636" y="176147"/>
                  </a:lnTo>
                  <a:lnTo>
                    <a:pt x="276690" y="181065"/>
                  </a:lnTo>
                  <a:lnTo>
                    <a:pt x="296108" y="183410"/>
                  </a:lnTo>
                  <a:lnTo>
                    <a:pt x="336912" y="18037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035102" y="4000829"/>
              <a:ext cx="125599" cy="184961"/>
            </a:xfrm>
            <a:custGeom>
              <a:avLst/>
              <a:gdLst/>
              <a:ahLst/>
              <a:cxnLst/>
              <a:rect l="0" t="0" r="0" b="0"/>
              <a:pathLst>
                <a:path w="125599" h="184961">
                  <a:moveTo>
                    <a:pt x="81748" y="0"/>
                  </a:moveTo>
                  <a:lnTo>
                    <a:pt x="19489" y="19128"/>
                  </a:lnTo>
                  <a:lnTo>
                    <a:pt x="2995" y="30338"/>
                  </a:lnTo>
                  <a:lnTo>
                    <a:pt x="0" y="37773"/>
                  </a:lnTo>
                  <a:lnTo>
                    <a:pt x="343" y="46239"/>
                  </a:lnTo>
                  <a:lnTo>
                    <a:pt x="2911" y="55392"/>
                  </a:lnTo>
                  <a:lnTo>
                    <a:pt x="8133" y="62665"/>
                  </a:lnTo>
                  <a:lnTo>
                    <a:pt x="61622" y="97821"/>
                  </a:lnTo>
                  <a:lnTo>
                    <a:pt x="107866" y="124391"/>
                  </a:lnTo>
                  <a:lnTo>
                    <a:pt x="124711" y="149940"/>
                  </a:lnTo>
                  <a:lnTo>
                    <a:pt x="125598" y="158452"/>
                  </a:lnTo>
                  <a:lnTo>
                    <a:pt x="120344" y="174148"/>
                  </a:lnTo>
                  <a:lnTo>
                    <a:pt x="113327" y="179270"/>
                  </a:lnTo>
                  <a:lnTo>
                    <a:pt x="93053" y="184960"/>
                  </a:lnTo>
                  <a:lnTo>
                    <a:pt x="32428" y="180580"/>
                  </a:lnTo>
                  <a:lnTo>
                    <a:pt x="18577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486151" y="3795198"/>
              <a:ext cx="386481" cy="477441"/>
            </a:xfrm>
            <a:custGeom>
              <a:avLst/>
              <a:gdLst/>
              <a:ahLst/>
              <a:cxnLst/>
              <a:rect l="0" t="0" r="0" b="0"/>
              <a:pathLst>
                <a:path w="386481" h="477441">
                  <a:moveTo>
                    <a:pt x="178180" y="5589"/>
                  </a:moveTo>
                  <a:lnTo>
                    <a:pt x="161413" y="0"/>
                  </a:lnTo>
                  <a:lnTo>
                    <a:pt x="128629" y="2114"/>
                  </a:lnTo>
                  <a:lnTo>
                    <a:pt x="94868" y="15738"/>
                  </a:lnTo>
                  <a:lnTo>
                    <a:pt x="68227" y="34593"/>
                  </a:lnTo>
                  <a:lnTo>
                    <a:pt x="38265" y="71500"/>
                  </a:lnTo>
                  <a:lnTo>
                    <a:pt x="12935" y="122637"/>
                  </a:lnTo>
                  <a:lnTo>
                    <a:pt x="3267" y="167002"/>
                  </a:lnTo>
                  <a:lnTo>
                    <a:pt x="0" y="228806"/>
                  </a:lnTo>
                  <a:lnTo>
                    <a:pt x="524" y="286074"/>
                  </a:lnTo>
                  <a:lnTo>
                    <a:pt x="8818" y="327212"/>
                  </a:lnTo>
                  <a:lnTo>
                    <a:pt x="33016" y="383988"/>
                  </a:lnTo>
                  <a:lnTo>
                    <a:pt x="55620" y="416015"/>
                  </a:lnTo>
                  <a:lnTo>
                    <a:pt x="95869" y="449873"/>
                  </a:lnTo>
                  <a:lnTo>
                    <a:pt x="134165" y="469591"/>
                  </a:lnTo>
                  <a:lnTo>
                    <a:pt x="189026" y="477440"/>
                  </a:lnTo>
                  <a:lnTo>
                    <a:pt x="227797" y="475680"/>
                  </a:lnTo>
                  <a:lnTo>
                    <a:pt x="277928" y="459015"/>
                  </a:lnTo>
                  <a:lnTo>
                    <a:pt x="307821" y="434346"/>
                  </a:lnTo>
                  <a:lnTo>
                    <a:pt x="353329" y="373831"/>
                  </a:lnTo>
                  <a:lnTo>
                    <a:pt x="381086" y="310893"/>
                  </a:lnTo>
                  <a:lnTo>
                    <a:pt x="386480" y="273734"/>
                  </a:lnTo>
                  <a:lnTo>
                    <a:pt x="379896" y="218087"/>
                  </a:lnTo>
                  <a:lnTo>
                    <a:pt x="364211" y="158221"/>
                  </a:lnTo>
                  <a:lnTo>
                    <a:pt x="338930" y="111908"/>
                  </a:lnTo>
                  <a:lnTo>
                    <a:pt x="312767" y="85184"/>
                  </a:lnTo>
                  <a:lnTo>
                    <a:pt x="262108" y="59470"/>
                  </a:lnTo>
                  <a:lnTo>
                    <a:pt x="208557" y="34781"/>
                  </a:lnTo>
                  <a:lnTo>
                    <a:pt x="146595" y="266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127585" y="4169285"/>
              <a:ext cx="21058" cy="115814"/>
            </a:xfrm>
            <a:custGeom>
              <a:avLst/>
              <a:gdLst/>
              <a:ahLst/>
              <a:cxnLst/>
              <a:rect l="0" t="0" r="0" b="0"/>
              <a:pathLst>
                <a:path w="21058" h="115814">
                  <a:moveTo>
                    <a:pt x="0" y="0"/>
                  </a:moveTo>
                  <a:lnTo>
                    <a:pt x="5589" y="62092"/>
                  </a:lnTo>
                  <a:lnTo>
                    <a:pt x="21057" y="1158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138113" y="4032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211168" y="4079468"/>
              <a:ext cx="161614" cy="237217"/>
            </a:xfrm>
            <a:custGeom>
              <a:avLst/>
              <a:gdLst/>
              <a:ahLst/>
              <a:cxnLst/>
              <a:rect l="0" t="0" r="0" b="0"/>
              <a:pathLst>
                <a:path w="161614" h="237217">
                  <a:moveTo>
                    <a:pt x="95402" y="5589"/>
                  </a:moveTo>
                  <a:lnTo>
                    <a:pt x="78634" y="0"/>
                  </a:lnTo>
                  <a:lnTo>
                    <a:pt x="61043" y="375"/>
                  </a:lnTo>
                  <a:lnTo>
                    <a:pt x="42697" y="5611"/>
                  </a:lnTo>
                  <a:lnTo>
                    <a:pt x="4608" y="34592"/>
                  </a:lnTo>
                  <a:lnTo>
                    <a:pt x="948" y="42472"/>
                  </a:lnTo>
                  <a:lnTo>
                    <a:pt x="0" y="60586"/>
                  </a:lnTo>
                  <a:lnTo>
                    <a:pt x="3725" y="67990"/>
                  </a:lnTo>
                  <a:lnTo>
                    <a:pt x="17221" y="79336"/>
                  </a:lnTo>
                  <a:lnTo>
                    <a:pt x="80465" y="103551"/>
                  </a:lnTo>
                  <a:lnTo>
                    <a:pt x="115152" y="114293"/>
                  </a:lnTo>
                  <a:lnTo>
                    <a:pt x="133816" y="127601"/>
                  </a:lnTo>
                  <a:lnTo>
                    <a:pt x="148739" y="145214"/>
                  </a:lnTo>
                  <a:lnTo>
                    <a:pt x="159271" y="164741"/>
                  </a:lnTo>
                  <a:lnTo>
                    <a:pt x="161613" y="185117"/>
                  </a:lnTo>
                  <a:lnTo>
                    <a:pt x="157584" y="204702"/>
                  </a:lnTo>
                  <a:lnTo>
                    <a:pt x="147995" y="221205"/>
                  </a:lnTo>
                  <a:lnTo>
                    <a:pt x="139822" y="226542"/>
                  </a:lnTo>
                  <a:lnTo>
                    <a:pt x="105963" y="234053"/>
                  </a:lnTo>
                  <a:lnTo>
                    <a:pt x="58840" y="236591"/>
                  </a:lnTo>
                  <a:lnTo>
                    <a:pt x="32231" y="2372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587517" y="3891284"/>
              <a:ext cx="400689" cy="485688"/>
            </a:xfrm>
            <a:custGeom>
              <a:avLst/>
              <a:gdLst/>
              <a:ahLst/>
              <a:cxnLst/>
              <a:rect l="0" t="0" r="0" b="0"/>
              <a:pathLst>
                <a:path w="400689" h="485688">
                  <a:moveTo>
                    <a:pt x="161250" y="46374"/>
                  </a:moveTo>
                  <a:lnTo>
                    <a:pt x="118558" y="49493"/>
                  </a:lnTo>
                  <a:lnTo>
                    <a:pt x="98991" y="55949"/>
                  </a:lnTo>
                  <a:lnTo>
                    <a:pt x="82497" y="66617"/>
                  </a:lnTo>
                  <a:lnTo>
                    <a:pt x="38590" y="120926"/>
                  </a:lnTo>
                  <a:lnTo>
                    <a:pt x="14798" y="184281"/>
                  </a:lnTo>
                  <a:lnTo>
                    <a:pt x="0" y="245190"/>
                  </a:lnTo>
                  <a:lnTo>
                    <a:pt x="2623" y="305141"/>
                  </a:lnTo>
                  <a:lnTo>
                    <a:pt x="14406" y="358924"/>
                  </a:lnTo>
                  <a:lnTo>
                    <a:pt x="33811" y="414436"/>
                  </a:lnTo>
                  <a:lnTo>
                    <a:pt x="72674" y="461867"/>
                  </a:lnTo>
                  <a:lnTo>
                    <a:pt x="105500" y="478839"/>
                  </a:lnTo>
                  <a:lnTo>
                    <a:pt x="150450" y="485687"/>
                  </a:lnTo>
                  <a:lnTo>
                    <a:pt x="189635" y="482127"/>
                  </a:lnTo>
                  <a:lnTo>
                    <a:pt x="242723" y="462038"/>
                  </a:lnTo>
                  <a:lnTo>
                    <a:pt x="295149" y="432420"/>
                  </a:lnTo>
                  <a:lnTo>
                    <a:pt x="357910" y="375569"/>
                  </a:lnTo>
                  <a:lnTo>
                    <a:pt x="372657" y="357629"/>
                  </a:lnTo>
                  <a:lnTo>
                    <a:pt x="395572" y="294480"/>
                  </a:lnTo>
                  <a:lnTo>
                    <a:pt x="400688" y="231949"/>
                  </a:lnTo>
                  <a:lnTo>
                    <a:pt x="391646" y="173325"/>
                  </a:lnTo>
                  <a:lnTo>
                    <a:pt x="384141" y="147250"/>
                  </a:lnTo>
                  <a:lnTo>
                    <a:pt x="346794" y="89116"/>
                  </a:lnTo>
                  <a:lnTo>
                    <a:pt x="315967" y="57719"/>
                  </a:lnTo>
                  <a:lnTo>
                    <a:pt x="258876" y="23085"/>
                  </a:lnTo>
                  <a:lnTo>
                    <a:pt x="208220" y="5205"/>
                  </a:lnTo>
                  <a:lnTo>
                    <a:pt x="176276" y="0"/>
                  </a:lnTo>
                  <a:lnTo>
                    <a:pt x="126577" y="4818"/>
                  </a:lnTo>
                  <a:lnTo>
                    <a:pt x="73509" y="20574"/>
                  </a:lnTo>
                  <a:lnTo>
                    <a:pt x="45436" y="253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7" name="Group 96"/>
          <p:cNvGrpSpPr/>
          <p:nvPr/>
        </p:nvGrpSpPr>
        <p:grpSpPr>
          <a:xfrm>
            <a:off x="1270139" y="4737823"/>
            <a:ext cx="3740789" cy="647251"/>
            <a:chOff x="1270139" y="4737823"/>
            <a:chExt cx="3740789" cy="647251"/>
          </a:xfrm>
        </p:grpSpPr>
        <p:sp>
          <p:nvSpPr>
            <p:cNvPr id="80" name="Freeform 79"/>
            <p:cNvSpPr/>
            <p:nvPr/>
          </p:nvSpPr>
          <p:spPr>
            <a:xfrm>
              <a:off x="2305741" y="4790466"/>
              <a:ext cx="31586" cy="494841"/>
            </a:xfrm>
            <a:custGeom>
              <a:avLst/>
              <a:gdLst/>
              <a:ahLst/>
              <a:cxnLst/>
              <a:rect l="0" t="0" r="0" b="0"/>
              <a:pathLst>
                <a:path w="31586" h="494841">
                  <a:moveTo>
                    <a:pt x="0" y="0"/>
                  </a:moveTo>
                  <a:lnTo>
                    <a:pt x="5589" y="58617"/>
                  </a:lnTo>
                  <a:lnTo>
                    <a:pt x="9552" y="120026"/>
                  </a:lnTo>
                  <a:lnTo>
                    <a:pt x="13455" y="175311"/>
                  </a:lnTo>
                  <a:lnTo>
                    <a:pt x="18804" y="221960"/>
                  </a:lnTo>
                  <a:lnTo>
                    <a:pt x="21225" y="264765"/>
                  </a:lnTo>
                  <a:lnTo>
                    <a:pt x="26201" y="311086"/>
                  </a:lnTo>
                  <a:lnTo>
                    <a:pt x="29192" y="358969"/>
                  </a:lnTo>
                  <a:lnTo>
                    <a:pt x="30522" y="404037"/>
                  </a:lnTo>
                  <a:lnTo>
                    <a:pt x="31375" y="464858"/>
                  </a:lnTo>
                  <a:lnTo>
                    <a:pt x="31585" y="4948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73811" y="4822052"/>
              <a:ext cx="252988" cy="336633"/>
            </a:xfrm>
            <a:custGeom>
              <a:avLst/>
              <a:gdLst/>
              <a:ahLst/>
              <a:cxnLst/>
              <a:rect l="0" t="0" r="0" b="0"/>
              <a:pathLst>
                <a:path w="252988" h="336633">
                  <a:moveTo>
                    <a:pt x="252987" y="178984"/>
                  </a:moveTo>
                  <a:lnTo>
                    <a:pt x="199112" y="214901"/>
                  </a:lnTo>
                  <a:lnTo>
                    <a:pt x="137065" y="257435"/>
                  </a:lnTo>
                  <a:lnTo>
                    <a:pt x="81228" y="306696"/>
                  </a:lnTo>
                  <a:lnTo>
                    <a:pt x="31453" y="334738"/>
                  </a:lnTo>
                  <a:lnTo>
                    <a:pt x="22239" y="336632"/>
                  </a:lnTo>
                  <a:lnTo>
                    <a:pt x="13757" y="335556"/>
                  </a:lnTo>
                  <a:lnTo>
                    <a:pt x="5763" y="332498"/>
                  </a:lnTo>
                  <a:lnTo>
                    <a:pt x="1603" y="326950"/>
                  </a:lnTo>
                  <a:lnTo>
                    <a:pt x="0" y="319742"/>
                  </a:lnTo>
                  <a:lnTo>
                    <a:pt x="5832" y="277368"/>
                  </a:lnTo>
                  <a:lnTo>
                    <a:pt x="21626" y="218456"/>
                  </a:lnTo>
                  <a:lnTo>
                    <a:pt x="41039" y="164424"/>
                  </a:lnTo>
                  <a:lnTo>
                    <a:pt x="66234" y="101455"/>
                  </a:lnTo>
                  <a:lnTo>
                    <a:pt x="83690" y="45863"/>
                  </a:lnTo>
                  <a:lnTo>
                    <a:pt x="9505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426798" y="4793312"/>
              <a:ext cx="276276" cy="463675"/>
            </a:xfrm>
            <a:custGeom>
              <a:avLst/>
              <a:gdLst/>
              <a:ahLst/>
              <a:cxnLst/>
              <a:rect l="0" t="0" r="0" b="0"/>
              <a:pathLst>
                <a:path w="276276" h="463675">
                  <a:moveTo>
                    <a:pt x="173740" y="18211"/>
                  </a:moveTo>
                  <a:lnTo>
                    <a:pt x="115124" y="12622"/>
                  </a:lnTo>
                  <a:lnTo>
                    <a:pt x="55407" y="0"/>
                  </a:lnTo>
                  <a:lnTo>
                    <a:pt x="31071" y="758"/>
                  </a:lnTo>
                  <a:lnTo>
                    <a:pt x="12456" y="8894"/>
                  </a:lnTo>
                  <a:lnTo>
                    <a:pt x="6556" y="16679"/>
                  </a:lnTo>
                  <a:lnTo>
                    <a:pt x="0" y="37807"/>
                  </a:lnTo>
                  <a:lnTo>
                    <a:pt x="1899" y="70421"/>
                  </a:lnTo>
                  <a:lnTo>
                    <a:pt x="16292" y="129678"/>
                  </a:lnTo>
                  <a:lnTo>
                    <a:pt x="29946" y="183729"/>
                  </a:lnTo>
                  <a:lnTo>
                    <a:pt x="40407" y="217382"/>
                  </a:lnTo>
                  <a:lnTo>
                    <a:pt x="43908" y="221182"/>
                  </a:lnTo>
                  <a:lnTo>
                    <a:pt x="47411" y="220206"/>
                  </a:lnTo>
                  <a:lnTo>
                    <a:pt x="54423" y="209762"/>
                  </a:lnTo>
                  <a:lnTo>
                    <a:pt x="71576" y="177581"/>
                  </a:lnTo>
                  <a:lnTo>
                    <a:pt x="77555" y="170081"/>
                  </a:lnTo>
                  <a:lnTo>
                    <a:pt x="96676" y="161748"/>
                  </a:lnTo>
                  <a:lnTo>
                    <a:pt x="119603" y="159214"/>
                  </a:lnTo>
                  <a:lnTo>
                    <a:pt x="141490" y="161988"/>
                  </a:lnTo>
                  <a:lnTo>
                    <a:pt x="194710" y="188038"/>
                  </a:lnTo>
                  <a:lnTo>
                    <a:pt x="214646" y="202485"/>
                  </a:lnTo>
                  <a:lnTo>
                    <a:pt x="253838" y="250535"/>
                  </a:lnTo>
                  <a:lnTo>
                    <a:pt x="269743" y="281630"/>
                  </a:lnTo>
                  <a:lnTo>
                    <a:pt x="276275" y="324248"/>
                  </a:lnTo>
                  <a:lnTo>
                    <a:pt x="270077" y="374241"/>
                  </a:lnTo>
                  <a:lnTo>
                    <a:pt x="264130" y="396375"/>
                  </a:lnTo>
                  <a:lnTo>
                    <a:pt x="251348" y="414791"/>
                  </a:lnTo>
                  <a:lnTo>
                    <a:pt x="233969" y="429606"/>
                  </a:lnTo>
                  <a:lnTo>
                    <a:pt x="173482" y="456351"/>
                  </a:lnTo>
                  <a:lnTo>
                    <a:pt x="152569" y="463674"/>
                  </a:lnTo>
                  <a:lnTo>
                    <a:pt x="115475" y="463195"/>
                  </a:lnTo>
                  <a:lnTo>
                    <a:pt x="57927" y="44987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22295" y="4811523"/>
              <a:ext cx="240683" cy="417616"/>
            </a:xfrm>
            <a:custGeom>
              <a:avLst/>
              <a:gdLst/>
              <a:ahLst/>
              <a:cxnLst/>
              <a:rect l="0" t="0" r="0" b="0"/>
              <a:pathLst>
                <a:path w="240683" h="417616">
                  <a:moveTo>
                    <a:pt x="104627" y="0"/>
                  </a:moveTo>
                  <a:lnTo>
                    <a:pt x="88986" y="17981"/>
                  </a:lnTo>
                  <a:lnTo>
                    <a:pt x="58954" y="74353"/>
                  </a:lnTo>
                  <a:lnTo>
                    <a:pt x="32813" y="126428"/>
                  </a:lnTo>
                  <a:lnTo>
                    <a:pt x="14445" y="184114"/>
                  </a:lnTo>
                  <a:lnTo>
                    <a:pt x="2672" y="241782"/>
                  </a:lnTo>
                  <a:lnTo>
                    <a:pt x="0" y="303823"/>
                  </a:lnTo>
                  <a:lnTo>
                    <a:pt x="7877" y="362828"/>
                  </a:lnTo>
                  <a:lnTo>
                    <a:pt x="14054" y="387034"/>
                  </a:lnTo>
                  <a:lnTo>
                    <a:pt x="19678" y="396063"/>
                  </a:lnTo>
                  <a:lnTo>
                    <a:pt x="35287" y="409215"/>
                  </a:lnTo>
                  <a:lnTo>
                    <a:pt x="57041" y="415840"/>
                  </a:lnTo>
                  <a:lnTo>
                    <a:pt x="81138" y="417615"/>
                  </a:lnTo>
                  <a:lnTo>
                    <a:pt x="135892" y="406175"/>
                  </a:lnTo>
                  <a:lnTo>
                    <a:pt x="177093" y="384476"/>
                  </a:lnTo>
                  <a:lnTo>
                    <a:pt x="216306" y="350743"/>
                  </a:lnTo>
                  <a:lnTo>
                    <a:pt x="232214" y="324243"/>
                  </a:lnTo>
                  <a:lnTo>
                    <a:pt x="239664" y="275441"/>
                  </a:lnTo>
                  <a:lnTo>
                    <a:pt x="240682" y="248370"/>
                  </a:lnTo>
                  <a:lnTo>
                    <a:pt x="234896" y="226980"/>
                  </a:lnTo>
                  <a:lnTo>
                    <a:pt x="230077" y="218001"/>
                  </a:lnTo>
                  <a:lnTo>
                    <a:pt x="215365" y="204904"/>
                  </a:lnTo>
                  <a:lnTo>
                    <a:pt x="206528" y="199774"/>
                  </a:lnTo>
                  <a:lnTo>
                    <a:pt x="187351" y="197193"/>
                  </a:lnTo>
                  <a:lnTo>
                    <a:pt x="167129" y="201115"/>
                  </a:lnTo>
                  <a:lnTo>
                    <a:pt x="137184" y="216477"/>
                  </a:lnTo>
                  <a:lnTo>
                    <a:pt x="84916" y="257574"/>
                  </a:lnTo>
                  <a:lnTo>
                    <a:pt x="64165" y="295764"/>
                  </a:lnTo>
                  <a:lnTo>
                    <a:pt x="56228" y="312775"/>
                  </a:lnTo>
                  <a:lnTo>
                    <a:pt x="41456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27005" y="4937865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0"/>
                  </a:moveTo>
                  <a:lnTo>
                    <a:pt x="91767" y="17981"/>
                  </a:lnTo>
                  <a:lnTo>
                    <a:pt x="42144" y="7633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05948" y="4969450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0" y="0"/>
                  </a:moveTo>
                  <a:lnTo>
                    <a:pt x="58563" y="49499"/>
                  </a:lnTo>
                  <a:lnTo>
                    <a:pt x="116333" y="91279"/>
                  </a:lnTo>
                  <a:lnTo>
                    <a:pt x="136870" y="1052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573290" y="4800994"/>
              <a:ext cx="358285" cy="376302"/>
            </a:xfrm>
            <a:custGeom>
              <a:avLst/>
              <a:gdLst/>
              <a:ahLst/>
              <a:cxnLst/>
              <a:rect l="0" t="0" r="0" b="0"/>
              <a:pathLst>
                <a:path w="358285" h="376302">
                  <a:moveTo>
                    <a:pt x="122212" y="0"/>
                  </a:moveTo>
                  <a:lnTo>
                    <a:pt x="78249" y="20244"/>
                  </a:lnTo>
                  <a:lnTo>
                    <a:pt x="46025" y="54562"/>
                  </a:lnTo>
                  <a:lnTo>
                    <a:pt x="15632" y="105538"/>
                  </a:lnTo>
                  <a:lnTo>
                    <a:pt x="987" y="157025"/>
                  </a:lnTo>
                  <a:lnTo>
                    <a:pt x="0" y="219187"/>
                  </a:lnTo>
                  <a:lnTo>
                    <a:pt x="10724" y="276873"/>
                  </a:lnTo>
                  <a:lnTo>
                    <a:pt x="26268" y="313664"/>
                  </a:lnTo>
                  <a:lnTo>
                    <a:pt x="45255" y="332818"/>
                  </a:lnTo>
                  <a:lnTo>
                    <a:pt x="89984" y="358591"/>
                  </a:lnTo>
                  <a:lnTo>
                    <a:pt x="134953" y="373777"/>
                  </a:lnTo>
                  <a:lnTo>
                    <a:pt x="178760" y="376301"/>
                  </a:lnTo>
                  <a:lnTo>
                    <a:pt x="232428" y="370386"/>
                  </a:lnTo>
                  <a:lnTo>
                    <a:pt x="261274" y="366997"/>
                  </a:lnTo>
                  <a:lnTo>
                    <a:pt x="312245" y="339300"/>
                  </a:lnTo>
                  <a:lnTo>
                    <a:pt x="326774" y="322766"/>
                  </a:lnTo>
                  <a:lnTo>
                    <a:pt x="349539" y="272095"/>
                  </a:lnTo>
                  <a:lnTo>
                    <a:pt x="358284" y="232440"/>
                  </a:lnTo>
                  <a:lnTo>
                    <a:pt x="351944" y="173469"/>
                  </a:lnTo>
                  <a:lnTo>
                    <a:pt x="334872" y="110408"/>
                  </a:lnTo>
                  <a:lnTo>
                    <a:pt x="310751" y="75405"/>
                  </a:lnTo>
                  <a:lnTo>
                    <a:pt x="275332" y="40000"/>
                  </a:lnTo>
                  <a:lnTo>
                    <a:pt x="256946" y="30256"/>
                  </a:lnTo>
                  <a:lnTo>
                    <a:pt x="215686" y="23783"/>
                  </a:lnTo>
                  <a:lnTo>
                    <a:pt x="164983" y="30001"/>
                  </a:lnTo>
                  <a:lnTo>
                    <a:pt x="111684" y="4211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221927" y="4864165"/>
              <a:ext cx="94758" cy="21059"/>
            </a:xfrm>
            <a:custGeom>
              <a:avLst/>
              <a:gdLst/>
              <a:ahLst/>
              <a:cxnLst/>
              <a:rect l="0" t="0" r="0" b="0"/>
              <a:pathLst>
                <a:path w="94758" h="21059">
                  <a:moveTo>
                    <a:pt x="94757" y="0"/>
                  </a:moveTo>
                  <a:lnTo>
                    <a:pt x="36140" y="9065"/>
                  </a:lnTo>
                  <a:lnTo>
                    <a:pt x="18792" y="12998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232455" y="4992703"/>
              <a:ext cx="105287" cy="8334"/>
            </a:xfrm>
            <a:custGeom>
              <a:avLst/>
              <a:gdLst/>
              <a:ahLst/>
              <a:cxnLst/>
              <a:rect l="0" t="0" r="0" b="0"/>
              <a:pathLst>
                <a:path w="105287" h="8334">
                  <a:moveTo>
                    <a:pt x="105286" y="8333"/>
                  </a:moveTo>
                  <a:lnTo>
                    <a:pt x="67808" y="0"/>
                  </a:lnTo>
                  <a:lnTo>
                    <a:pt x="32960" y="1574"/>
                  </a:lnTo>
                  <a:lnTo>
                    <a:pt x="0" y="833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580084" y="4737823"/>
              <a:ext cx="430844" cy="487751"/>
            </a:xfrm>
            <a:custGeom>
              <a:avLst/>
              <a:gdLst/>
              <a:ahLst/>
              <a:cxnLst/>
              <a:rect l="0" t="0" r="0" b="0"/>
              <a:pathLst>
                <a:path w="430844" h="487751">
                  <a:moveTo>
                    <a:pt x="136683" y="10529"/>
                  </a:moveTo>
                  <a:lnTo>
                    <a:pt x="75810" y="53191"/>
                  </a:lnTo>
                  <a:lnTo>
                    <a:pt x="45890" y="86417"/>
                  </a:lnTo>
                  <a:lnTo>
                    <a:pt x="18016" y="147591"/>
                  </a:lnTo>
                  <a:lnTo>
                    <a:pt x="4621" y="197957"/>
                  </a:lnTo>
                  <a:lnTo>
                    <a:pt x="762" y="252966"/>
                  </a:lnTo>
                  <a:lnTo>
                    <a:pt x="0" y="308892"/>
                  </a:lnTo>
                  <a:lnTo>
                    <a:pt x="5457" y="345378"/>
                  </a:lnTo>
                  <a:lnTo>
                    <a:pt x="32603" y="399812"/>
                  </a:lnTo>
                  <a:lnTo>
                    <a:pt x="59712" y="436554"/>
                  </a:lnTo>
                  <a:lnTo>
                    <a:pt x="86190" y="453524"/>
                  </a:lnTo>
                  <a:lnTo>
                    <a:pt x="147400" y="477054"/>
                  </a:lnTo>
                  <a:lnTo>
                    <a:pt x="178853" y="487750"/>
                  </a:lnTo>
                  <a:lnTo>
                    <a:pt x="215988" y="487150"/>
                  </a:lnTo>
                  <a:lnTo>
                    <a:pt x="269288" y="476466"/>
                  </a:lnTo>
                  <a:lnTo>
                    <a:pt x="314824" y="459972"/>
                  </a:lnTo>
                  <a:lnTo>
                    <a:pt x="367029" y="426557"/>
                  </a:lnTo>
                  <a:lnTo>
                    <a:pt x="390287" y="398569"/>
                  </a:lnTo>
                  <a:lnTo>
                    <a:pt x="413130" y="341652"/>
                  </a:lnTo>
                  <a:lnTo>
                    <a:pt x="428255" y="281774"/>
                  </a:lnTo>
                  <a:lnTo>
                    <a:pt x="430843" y="227625"/>
                  </a:lnTo>
                  <a:lnTo>
                    <a:pt x="422949" y="173038"/>
                  </a:lnTo>
                  <a:lnTo>
                    <a:pt x="407005" y="127248"/>
                  </a:lnTo>
                  <a:lnTo>
                    <a:pt x="373708" y="74989"/>
                  </a:lnTo>
                  <a:lnTo>
                    <a:pt x="321283" y="29668"/>
                  </a:lnTo>
                  <a:lnTo>
                    <a:pt x="283926" y="16720"/>
                  </a:lnTo>
                  <a:lnTo>
                    <a:pt x="236332" y="12363"/>
                  </a:lnTo>
                  <a:lnTo>
                    <a:pt x="186356" y="11072"/>
                  </a:lnTo>
                  <a:lnTo>
                    <a:pt x="133193" y="7517"/>
                  </a:lnTo>
                  <a:lnTo>
                    <a:pt x="10509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270139" y="5022093"/>
              <a:ext cx="193323" cy="362981"/>
            </a:xfrm>
            <a:custGeom>
              <a:avLst/>
              <a:gdLst/>
              <a:ahLst/>
              <a:cxnLst/>
              <a:rect l="0" t="0" r="0" b="0"/>
              <a:pathLst>
                <a:path w="193323" h="362981">
                  <a:moveTo>
                    <a:pt x="45923" y="0"/>
                  </a:moveTo>
                  <a:lnTo>
                    <a:pt x="37589" y="48931"/>
                  </a:lnTo>
                  <a:lnTo>
                    <a:pt x="35828" y="108061"/>
                  </a:lnTo>
                  <a:lnTo>
                    <a:pt x="23999" y="170555"/>
                  </a:lnTo>
                  <a:lnTo>
                    <a:pt x="16246" y="225023"/>
                  </a:lnTo>
                  <a:lnTo>
                    <a:pt x="6309" y="288077"/>
                  </a:lnTo>
                  <a:lnTo>
                    <a:pt x="0" y="330111"/>
                  </a:lnTo>
                  <a:lnTo>
                    <a:pt x="6405" y="349877"/>
                  </a:lnTo>
                  <a:lnTo>
                    <a:pt x="13729" y="356084"/>
                  </a:lnTo>
                  <a:lnTo>
                    <a:pt x="34344" y="362980"/>
                  </a:lnTo>
                  <a:lnTo>
                    <a:pt x="59104" y="359806"/>
                  </a:lnTo>
                  <a:lnTo>
                    <a:pt x="113127" y="344294"/>
                  </a:lnTo>
                  <a:lnTo>
                    <a:pt x="173504" y="337884"/>
                  </a:lnTo>
                  <a:lnTo>
                    <a:pt x="193322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305533" y="5211606"/>
              <a:ext cx="126343" cy="5214"/>
            </a:xfrm>
            <a:custGeom>
              <a:avLst/>
              <a:gdLst/>
              <a:ahLst/>
              <a:cxnLst/>
              <a:rect l="0" t="0" r="0" b="0"/>
              <a:pathLst>
                <a:path w="126343" h="5214">
                  <a:moveTo>
                    <a:pt x="126342" y="0"/>
                  </a:moveTo>
                  <a:lnTo>
                    <a:pt x="67725" y="0"/>
                  </a:lnTo>
                  <a:lnTo>
                    <a:pt x="17368" y="52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326590" y="5001036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8254" y="5589"/>
                  </a:lnTo>
                  <a:lnTo>
                    <a:pt x="24777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505575" y="5137906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105285" y="0"/>
                  </a:moveTo>
                  <a:lnTo>
                    <a:pt x="62623" y="54115"/>
                  </a:lnTo>
                  <a:lnTo>
                    <a:pt x="28004" y="112715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484518" y="5158963"/>
              <a:ext cx="94757" cy="136872"/>
            </a:xfrm>
            <a:custGeom>
              <a:avLst/>
              <a:gdLst/>
              <a:ahLst/>
              <a:cxnLst/>
              <a:rect l="0" t="0" r="0" b="0"/>
              <a:pathLst>
                <a:path w="94757" h="136872">
                  <a:moveTo>
                    <a:pt x="0" y="0"/>
                  </a:moveTo>
                  <a:lnTo>
                    <a:pt x="42662" y="60873"/>
                  </a:lnTo>
                  <a:lnTo>
                    <a:pt x="81156" y="113417"/>
                  </a:lnTo>
                  <a:lnTo>
                    <a:pt x="94756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705616" y="508526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16145" y="5232663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/>
        </p:nvGrpSpPr>
        <p:grpSpPr>
          <a:xfrm>
            <a:off x="339605" y="303089"/>
            <a:ext cx="6042837" cy="781347"/>
            <a:chOff x="339605" y="303089"/>
            <a:chExt cx="6042837" cy="781347"/>
          </a:xfrm>
        </p:grpSpPr>
        <p:sp>
          <p:nvSpPr>
            <p:cNvPr id="2" name="Freeform 1"/>
            <p:cNvSpPr/>
            <p:nvPr/>
          </p:nvSpPr>
          <p:spPr>
            <a:xfrm>
              <a:off x="339605" y="303089"/>
              <a:ext cx="372196" cy="546276"/>
            </a:xfrm>
            <a:custGeom>
              <a:avLst/>
              <a:gdLst/>
              <a:ahLst/>
              <a:cxnLst/>
              <a:rect l="0" t="0" r="0" b="0"/>
              <a:pathLst>
                <a:path w="372196" h="546276">
                  <a:moveTo>
                    <a:pt x="260519" y="75936"/>
                  </a:moveTo>
                  <a:lnTo>
                    <a:pt x="254930" y="59169"/>
                  </a:lnTo>
                  <a:lnTo>
                    <a:pt x="242827" y="44698"/>
                  </a:lnTo>
                  <a:lnTo>
                    <a:pt x="200872" y="16343"/>
                  </a:lnTo>
                  <a:lnTo>
                    <a:pt x="166807" y="827"/>
                  </a:lnTo>
                  <a:lnTo>
                    <a:pt x="123308" y="0"/>
                  </a:lnTo>
                  <a:lnTo>
                    <a:pt x="84553" y="7163"/>
                  </a:lnTo>
                  <a:lnTo>
                    <a:pt x="56433" y="22284"/>
                  </a:lnTo>
                  <a:lnTo>
                    <a:pt x="33283" y="41582"/>
                  </a:lnTo>
                  <a:lnTo>
                    <a:pt x="17195" y="67707"/>
                  </a:lnTo>
                  <a:lnTo>
                    <a:pt x="2448" y="109146"/>
                  </a:lnTo>
                  <a:lnTo>
                    <a:pt x="0" y="146478"/>
                  </a:lnTo>
                  <a:lnTo>
                    <a:pt x="12161" y="201863"/>
                  </a:lnTo>
                  <a:lnTo>
                    <a:pt x="24966" y="220031"/>
                  </a:lnTo>
                  <a:lnTo>
                    <a:pt x="42355" y="234735"/>
                  </a:lnTo>
                  <a:lnTo>
                    <a:pt x="61782" y="245169"/>
                  </a:lnTo>
                  <a:lnTo>
                    <a:pt x="111254" y="252995"/>
                  </a:lnTo>
                  <a:lnTo>
                    <a:pt x="166087" y="254540"/>
                  </a:lnTo>
                  <a:lnTo>
                    <a:pt x="216389" y="260435"/>
                  </a:lnTo>
                  <a:lnTo>
                    <a:pt x="273901" y="276242"/>
                  </a:lnTo>
                  <a:lnTo>
                    <a:pt x="298052" y="284284"/>
                  </a:lnTo>
                  <a:lnTo>
                    <a:pt x="340172" y="315214"/>
                  </a:lnTo>
                  <a:lnTo>
                    <a:pt x="356389" y="341416"/>
                  </a:lnTo>
                  <a:lnTo>
                    <a:pt x="371180" y="384050"/>
                  </a:lnTo>
                  <a:lnTo>
                    <a:pt x="372195" y="443251"/>
                  </a:lnTo>
                  <a:lnTo>
                    <a:pt x="366305" y="469645"/>
                  </a:lnTo>
                  <a:lnTo>
                    <a:pt x="355888" y="489174"/>
                  </a:lnTo>
                  <a:lnTo>
                    <a:pt x="331280" y="513322"/>
                  </a:lnTo>
                  <a:lnTo>
                    <a:pt x="290354" y="534037"/>
                  </a:lnTo>
                  <a:lnTo>
                    <a:pt x="238423" y="546275"/>
                  </a:lnTo>
                  <a:lnTo>
                    <a:pt x="200160" y="545579"/>
                  </a:lnTo>
                  <a:lnTo>
                    <a:pt x="137840" y="530456"/>
                  </a:lnTo>
                  <a:lnTo>
                    <a:pt x="92063" y="5076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71410" y="684352"/>
              <a:ext cx="166707" cy="174558"/>
            </a:xfrm>
            <a:custGeom>
              <a:avLst/>
              <a:gdLst/>
              <a:ahLst/>
              <a:cxnLst/>
              <a:rect l="0" t="0" r="0" b="0"/>
              <a:pathLst>
                <a:path w="166707" h="174558">
                  <a:moveTo>
                    <a:pt x="91926" y="0"/>
                  </a:moveTo>
                  <a:lnTo>
                    <a:pt x="47964" y="20243"/>
                  </a:lnTo>
                  <a:lnTo>
                    <a:pt x="23268" y="39403"/>
                  </a:lnTo>
                  <a:lnTo>
                    <a:pt x="6722" y="65487"/>
                  </a:lnTo>
                  <a:lnTo>
                    <a:pt x="0" y="101032"/>
                  </a:lnTo>
                  <a:lnTo>
                    <a:pt x="4667" y="124452"/>
                  </a:lnTo>
                  <a:lnTo>
                    <a:pt x="20448" y="154248"/>
                  </a:lnTo>
                  <a:lnTo>
                    <a:pt x="26727" y="162493"/>
                  </a:lnTo>
                  <a:lnTo>
                    <a:pt x="46181" y="171655"/>
                  </a:lnTo>
                  <a:lnTo>
                    <a:pt x="69255" y="174557"/>
                  </a:lnTo>
                  <a:lnTo>
                    <a:pt x="91209" y="171947"/>
                  </a:lnTo>
                  <a:lnTo>
                    <a:pt x="109545" y="163768"/>
                  </a:lnTo>
                  <a:lnTo>
                    <a:pt x="140380" y="139454"/>
                  </a:lnTo>
                  <a:lnTo>
                    <a:pt x="161915" y="113459"/>
                  </a:lnTo>
                  <a:lnTo>
                    <a:pt x="166706" y="90591"/>
                  </a:lnTo>
                  <a:lnTo>
                    <a:pt x="160250" y="43371"/>
                  </a:lnTo>
                  <a:lnTo>
                    <a:pt x="155023" y="34763"/>
                  </a:lnTo>
                  <a:lnTo>
                    <a:pt x="139856" y="22079"/>
                  </a:lnTo>
                  <a:lnTo>
                    <a:pt x="124537" y="15662"/>
                  </a:lnTo>
                  <a:lnTo>
                    <a:pt x="102455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89678" y="431668"/>
              <a:ext cx="21058" cy="473783"/>
            </a:xfrm>
            <a:custGeom>
              <a:avLst/>
              <a:gdLst/>
              <a:ahLst/>
              <a:cxnLst/>
              <a:rect l="0" t="0" r="0" b="0"/>
              <a:pathLst>
                <a:path w="21058" h="473783">
                  <a:moveTo>
                    <a:pt x="21057" y="0"/>
                  </a:moveTo>
                  <a:lnTo>
                    <a:pt x="13822" y="28726"/>
                  </a:lnTo>
                  <a:lnTo>
                    <a:pt x="11179" y="92112"/>
                  </a:lnTo>
                  <a:lnTo>
                    <a:pt x="10721" y="142326"/>
                  </a:lnTo>
                  <a:lnTo>
                    <a:pt x="16156" y="205408"/>
                  </a:lnTo>
                  <a:lnTo>
                    <a:pt x="18919" y="268475"/>
                  </a:lnTo>
                  <a:lnTo>
                    <a:pt x="13535" y="318714"/>
                  </a:lnTo>
                  <a:lnTo>
                    <a:pt x="8003" y="375085"/>
                  </a:lnTo>
                  <a:lnTo>
                    <a:pt x="1054" y="437215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84435" y="715937"/>
              <a:ext cx="136871" cy="197488"/>
            </a:xfrm>
            <a:custGeom>
              <a:avLst/>
              <a:gdLst/>
              <a:ahLst/>
              <a:cxnLst/>
              <a:rect l="0" t="0" r="0" b="0"/>
              <a:pathLst>
                <a:path w="136871" h="197488">
                  <a:moveTo>
                    <a:pt x="0" y="21057"/>
                  </a:moveTo>
                  <a:lnTo>
                    <a:pt x="3119" y="63749"/>
                  </a:lnTo>
                  <a:lnTo>
                    <a:pt x="19128" y="115890"/>
                  </a:lnTo>
                  <a:lnTo>
                    <a:pt x="49363" y="177822"/>
                  </a:lnTo>
                  <a:lnTo>
                    <a:pt x="61323" y="194456"/>
                  </a:lnTo>
                  <a:lnTo>
                    <a:pt x="68958" y="197487"/>
                  </a:lnTo>
                  <a:lnTo>
                    <a:pt x="77558" y="197169"/>
                  </a:lnTo>
                  <a:lnTo>
                    <a:pt x="86800" y="194617"/>
                  </a:lnTo>
                  <a:lnTo>
                    <a:pt x="94131" y="188237"/>
                  </a:lnTo>
                  <a:lnTo>
                    <a:pt x="114303" y="147494"/>
                  </a:lnTo>
                  <a:lnTo>
                    <a:pt x="120991" y="124045"/>
                  </a:lnTo>
                  <a:lnTo>
                    <a:pt x="128405" y="64451"/>
                  </a:lnTo>
                  <a:lnTo>
                    <a:pt x="134362" y="2767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273948" y="693236"/>
              <a:ext cx="136871" cy="236347"/>
            </a:xfrm>
            <a:custGeom>
              <a:avLst/>
              <a:gdLst/>
              <a:ahLst/>
              <a:cxnLst/>
              <a:rect l="0" t="0" r="0" b="0"/>
              <a:pathLst>
                <a:path w="136871" h="236347">
                  <a:moveTo>
                    <a:pt x="0" y="85872"/>
                  </a:moveTo>
                  <a:lnTo>
                    <a:pt x="11178" y="102640"/>
                  </a:lnTo>
                  <a:lnTo>
                    <a:pt x="17981" y="106409"/>
                  </a:lnTo>
                  <a:lnTo>
                    <a:pt x="34897" y="107478"/>
                  </a:lnTo>
                  <a:lnTo>
                    <a:pt x="64152" y="101503"/>
                  </a:lnTo>
                  <a:lnTo>
                    <a:pt x="117363" y="73130"/>
                  </a:lnTo>
                  <a:lnTo>
                    <a:pt x="123865" y="65679"/>
                  </a:lnTo>
                  <a:lnTo>
                    <a:pt x="131090" y="44922"/>
                  </a:lnTo>
                  <a:lnTo>
                    <a:pt x="130677" y="35175"/>
                  </a:lnTo>
                  <a:lnTo>
                    <a:pt x="123979" y="18107"/>
                  </a:lnTo>
                  <a:lnTo>
                    <a:pt x="110084" y="5841"/>
                  </a:lnTo>
                  <a:lnTo>
                    <a:pt x="101465" y="933"/>
                  </a:lnTo>
                  <a:lnTo>
                    <a:pt x="92210" y="0"/>
                  </a:lnTo>
                  <a:lnTo>
                    <a:pt x="72567" y="5203"/>
                  </a:lnTo>
                  <a:lnTo>
                    <a:pt x="41778" y="26875"/>
                  </a:lnTo>
                  <a:lnTo>
                    <a:pt x="21607" y="55524"/>
                  </a:lnTo>
                  <a:lnTo>
                    <a:pt x="5481" y="97815"/>
                  </a:lnTo>
                  <a:lnTo>
                    <a:pt x="2794" y="135294"/>
                  </a:lnTo>
                  <a:lnTo>
                    <a:pt x="14868" y="190733"/>
                  </a:lnTo>
                  <a:lnTo>
                    <a:pt x="30401" y="217028"/>
                  </a:lnTo>
                  <a:lnTo>
                    <a:pt x="46267" y="229172"/>
                  </a:lnTo>
                  <a:lnTo>
                    <a:pt x="55411" y="234048"/>
                  </a:lnTo>
                  <a:lnTo>
                    <a:pt x="74930" y="236346"/>
                  </a:lnTo>
                  <a:lnTo>
                    <a:pt x="136870" y="2332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74464" y="694880"/>
              <a:ext cx="154713" cy="191695"/>
            </a:xfrm>
            <a:custGeom>
              <a:avLst/>
              <a:gdLst/>
              <a:ahLst/>
              <a:cxnLst/>
              <a:rect l="0" t="0" r="0" b="0"/>
              <a:pathLst>
                <a:path w="154713" h="191695">
                  <a:moveTo>
                    <a:pt x="10095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5284" y="130197"/>
                  </a:lnTo>
                  <a:lnTo>
                    <a:pt x="19848" y="166479"/>
                  </a:lnTo>
                  <a:lnTo>
                    <a:pt x="35487" y="182395"/>
                  </a:lnTo>
                  <a:lnTo>
                    <a:pt x="44570" y="188278"/>
                  </a:lnTo>
                  <a:lnTo>
                    <a:pt x="67142" y="191694"/>
                  </a:lnTo>
                  <a:lnTo>
                    <a:pt x="90431" y="188143"/>
                  </a:lnTo>
                  <a:lnTo>
                    <a:pt x="116697" y="172989"/>
                  </a:lnTo>
                  <a:lnTo>
                    <a:pt x="131953" y="160333"/>
                  </a:lnTo>
                  <a:lnTo>
                    <a:pt x="148107" y="134464"/>
                  </a:lnTo>
                  <a:lnTo>
                    <a:pt x="154712" y="93394"/>
                  </a:lnTo>
                  <a:lnTo>
                    <a:pt x="148794" y="30699"/>
                  </a:lnTo>
                  <a:lnTo>
                    <a:pt x="146966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93648" y="676154"/>
              <a:ext cx="191150" cy="187183"/>
            </a:xfrm>
            <a:custGeom>
              <a:avLst/>
              <a:gdLst/>
              <a:ahLst/>
              <a:cxnLst/>
              <a:rect l="0" t="0" r="0" b="0"/>
              <a:pathLst>
                <a:path w="191150" h="187183">
                  <a:moveTo>
                    <a:pt x="117295" y="29255"/>
                  </a:moveTo>
                  <a:lnTo>
                    <a:pt x="99314" y="13614"/>
                  </a:lnTo>
                  <a:lnTo>
                    <a:pt x="82397" y="5536"/>
                  </a:lnTo>
                  <a:lnTo>
                    <a:pt x="47553" y="0"/>
                  </a:lnTo>
                  <a:lnTo>
                    <a:pt x="27417" y="4944"/>
                  </a:lnTo>
                  <a:lnTo>
                    <a:pt x="18771" y="9538"/>
                  </a:lnTo>
                  <a:lnTo>
                    <a:pt x="6046" y="24001"/>
                  </a:lnTo>
                  <a:lnTo>
                    <a:pt x="1015" y="32772"/>
                  </a:lnTo>
                  <a:lnTo>
                    <a:pt x="0" y="40958"/>
                  </a:lnTo>
                  <a:lnTo>
                    <a:pt x="5112" y="56293"/>
                  </a:lnTo>
                  <a:lnTo>
                    <a:pt x="18303" y="67788"/>
                  </a:lnTo>
                  <a:lnTo>
                    <a:pt x="37033" y="75627"/>
                  </a:lnTo>
                  <a:lnTo>
                    <a:pt x="95143" y="86661"/>
                  </a:lnTo>
                  <a:lnTo>
                    <a:pt x="148736" y="103119"/>
                  </a:lnTo>
                  <a:lnTo>
                    <a:pt x="168703" y="111217"/>
                  </a:lnTo>
                  <a:lnTo>
                    <a:pt x="185376" y="122614"/>
                  </a:lnTo>
                  <a:lnTo>
                    <a:pt x="189589" y="130099"/>
                  </a:lnTo>
                  <a:lnTo>
                    <a:pt x="191149" y="147774"/>
                  </a:lnTo>
                  <a:lnTo>
                    <a:pt x="184824" y="164208"/>
                  </a:lnTo>
                  <a:lnTo>
                    <a:pt x="179862" y="171866"/>
                  </a:lnTo>
                  <a:lnTo>
                    <a:pt x="171874" y="176972"/>
                  </a:lnTo>
                  <a:lnTo>
                    <a:pt x="138276" y="184157"/>
                  </a:lnTo>
                  <a:lnTo>
                    <a:pt x="91240" y="186585"/>
                  </a:lnTo>
                  <a:lnTo>
                    <a:pt x="64652" y="187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68870" y="736994"/>
              <a:ext cx="10530" cy="115815"/>
            </a:xfrm>
            <a:custGeom>
              <a:avLst/>
              <a:gdLst/>
              <a:ahLst/>
              <a:cxnLst/>
              <a:rect l="0" t="0" r="0" b="0"/>
              <a:pathLst>
                <a:path w="10530" h="115815">
                  <a:moveTo>
                    <a:pt x="0" y="0"/>
                  </a:moveTo>
                  <a:lnTo>
                    <a:pt x="8333" y="48931"/>
                  </a:lnTo>
                  <a:lnTo>
                    <a:pt x="9878" y="87418"/>
                  </a:lnTo>
                  <a:lnTo>
                    <a:pt x="10529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47813" y="600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79094" y="694091"/>
              <a:ext cx="163518" cy="190303"/>
            </a:xfrm>
            <a:custGeom>
              <a:avLst/>
              <a:gdLst/>
              <a:ahLst/>
              <a:cxnLst/>
              <a:rect l="0" t="0" r="0" b="0"/>
              <a:pathLst>
                <a:path w="163518" h="190303">
                  <a:moveTo>
                    <a:pt x="5589" y="42903"/>
                  </a:moveTo>
                  <a:lnTo>
                    <a:pt x="5589" y="91834"/>
                  </a:lnTo>
                  <a:lnTo>
                    <a:pt x="4420" y="112614"/>
                  </a:lnTo>
                  <a:lnTo>
                    <a:pt x="2470" y="111604"/>
                  </a:lnTo>
                  <a:lnTo>
                    <a:pt x="0" y="106251"/>
                  </a:lnTo>
                  <a:lnTo>
                    <a:pt x="376" y="90945"/>
                  </a:lnTo>
                  <a:lnTo>
                    <a:pt x="14478" y="42297"/>
                  </a:lnTo>
                  <a:lnTo>
                    <a:pt x="25528" y="21577"/>
                  </a:lnTo>
                  <a:lnTo>
                    <a:pt x="41357" y="6909"/>
                  </a:lnTo>
                  <a:lnTo>
                    <a:pt x="50492" y="1359"/>
                  </a:lnTo>
                  <a:lnTo>
                    <a:pt x="61261" y="0"/>
                  </a:lnTo>
                  <a:lnTo>
                    <a:pt x="85704" y="4728"/>
                  </a:lnTo>
                  <a:lnTo>
                    <a:pt x="105927" y="17748"/>
                  </a:lnTo>
                  <a:lnTo>
                    <a:pt x="121544" y="35232"/>
                  </a:lnTo>
                  <a:lnTo>
                    <a:pt x="141101" y="78173"/>
                  </a:lnTo>
                  <a:lnTo>
                    <a:pt x="158659" y="137928"/>
                  </a:lnTo>
                  <a:lnTo>
                    <a:pt x="163517" y="1903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47854" y="752570"/>
              <a:ext cx="282608" cy="331866"/>
            </a:xfrm>
            <a:custGeom>
              <a:avLst/>
              <a:gdLst/>
              <a:ahLst/>
              <a:cxnLst/>
              <a:rect l="0" t="0" r="0" b="0"/>
              <a:pathLst>
                <a:path w="282608" h="331866">
                  <a:moveTo>
                    <a:pt x="252684" y="89709"/>
                  </a:moveTo>
                  <a:lnTo>
                    <a:pt x="261018" y="52231"/>
                  </a:lnTo>
                  <a:lnTo>
                    <a:pt x="261749" y="40158"/>
                  </a:lnTo>
                  <a:lnTo>
                    <a:pt x="256323" y="20503"/>
                  </a:lnTo>
                  <a:lnTo>
                    <a:pt x="251601" y="11986"/>
                  </a:lnTo>
                  <a:lnTo>
                    <a:pt x="243773" y="6309"/>
                  </a:lnTo>
                  <a:lnTo>
                    <a:pt x="222598" y="0"/>
                  </a:lnTo>
                  <a:lnTo>
                    <a:pt x="200708" y="3435"/>
                  </a:lnTo>
                  <a:lnTo>
                    <a:pt x="189958" y="7627"/>
                  </a:lnTo>
                  <a:lnTo>
                    <a:pt x="171773" y="24762"/>
                  </a:lnTo>
                  <a:lnTo>
                    <a:pt x="158232" y="47976"/>
                  </a:lnTo>
                  <a:lnTo>
                    <a:pt x="152214" y="73891"/>
                  </a:lnTo>
                  <a:lnTo>
                    <a:pt x="154415" y="109199"/>
                  </a:lnTo>
                  <a:lnTo>
                    <a:pt x="162606" y="128007"/>
                  </a:lnTo>
                  <a:lnTo>
                    <a:pt x="168066" y="136298"/>
                  </a:lnTo>
                  <a:lnTo>
                    <a:pt x="183491" y="148630"/>
                  </a:lnTo>
                  <a:lnTo>
                    <a:pt x="192517" y="153556"/>
                  </a:lnTo>
                  <a:lnTo>
                    <a:pt x="200875" y="154501"/>
                  </a:lnTo>
                  <a:lnTo>
                    <a:pt x="216400" y="149311"/>
                  </a:lnTo>
                  <a:lnTo>
                    <a:pt x="238294" y="133235"/>
                  </a:lnTo>
                  <a:lnTo>
                    <a:pt x="254010" y="108065"/>
                  </a:lnTo>
                  <a:lnTo>
                    <a:pt x="258247" y="107796"/>
                  </a:lnTo>
                  <a:lnTo>
                    <a:pt x="262242" y="113465"/>
                  </a:lnTo>
                  <a:lnTo>
                    <a:pt x="268631" y="134193"/>
                  </a:lnTo>
                  <a:lnTo>
                    <a:pt x="278658" y="193689"/>
                  </a:lnTo>
                  <a:lnTo>
                    <a:pt x="282607" y="231782"/>
                  </a:lnTo>
                  <a:lnTo>
                    <a:pt x="277292" y="255798"/>
                  </a:lnTo>
                  <a:lnTo>
                    <a:pt x="272599" y="267116"/>
                  </a:lnTo>
                  <a:lnTo>
                    <a:pt x="264791" y="275830"/>
                  </a:lnTo>
                  <a:lnTo>
                    <a:pt x="231445" y="293685"/>
                  </a:lnTo>
                  <a:lnTo>
                    <a:pt x="175136" y="307079"/>
                  </a:lnTo>
                  <a:lnTo>
                    <a:pt x="125202" y="309703"/>
                  </a:lnTo>
                  <a:lnTo>
                    <a:pt x="76482" y="313600"/>
                  </a:lnTo>
                  <a:lnTo>
                    <a:pt x="15791" y="327553"/>
                  </a:lnTo>
                  <a:lnTo>
                    <a:pt x="0" y="3318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45207" y="620114"/>
              <a:ext cx="155415" cy="233270"/>
            </a:xfrm>
            <a:custGeom>
              <a:avLst/>
              <a:gdLst/>
              <a:ahLst/>
              <a:cxnLst/>
              <a:rect l="0" t="0" r="0" b="0"/>
              <a:pathLst>
                <a:path w="155415" h="233270">
                  <a:moveTo>
                    <a:pt x="155414" y="43181"/>
                  </a:moveTo>
                  <a:lnTo>
                    <a:pt x="137434" y="19134"/>
                  </a:lnTo>
                  <a:lnTo>
                    <a:pt x="120517" y="4807"/>
                  </a:lnTo>
                  <a:lnTo>
                    <a:pt x="95061" y="0"/>
                  </a:lnTo>
                  <a:lnTo>
                    <a:pt x="66589" y="2932"/>
                  </a:lnTo>
                  <a:lnTo>
                    <a:pt x="42237" y="12035"/>
                  </a:lnTo>
                  <a:lnTo>
                    <a:pt x="25954" y="26998"/>
                  </a:lnTo>
                  <a:lnTo>
                    <a:pt x="5970" y="65201"/>
                  </a:lnTo>
                  <a:lnTo>
                    <a:pt x="0" y="107287"/>
                  </a:lnTo>
                  <a:lnTo>
                    <a:pt x="4843" y="133674"/>
                  </a:lnTo>
                  <a:lnTo>
                    <a:pt x="26315" y="188849"/>
                  </a:lnTo>
                  <a:lnTo>
                    <a:pt x="57710" y="228494"/>
                  </a:lnTo>
                  <a:lnTo>
                    <a:pt x="66881" y="232234"/>
                  </a:lnTo>
                  <a:lnTo>
                    <a:pt x="89550" y="233269"/>
                  </a:lnTo>
                  <a:lnTo>
                    <a:pt x="105864" y="229830"/>
                  </a:lnTo>
                  <a:lnTo>
                    <a:pt x="123829" y="2221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049256" y="661326"/>
              <a:ext cx="168092" cy="180690"/>
            </a:xfrm>
            <a:custGeom>
              <a:avLst/>
              <a:gdLst/>
              <a:ahLst/>
              <a:cxnLst/>
              <a:rect l="0" t="0" r="0" b="0"/>
              <a:pathLst>
                <a:path w="168092" h="180690">
                  <a:moveTo>
                    <a:pt x="98764" y="33554"/>
                  </a:moveTo>
                  <a:lnTo>
                    <a:pt x="93175" y="16787"/>
                  </a:lnTo>
                  <a:lnTo>
                    <a:pt x="81073" y="5435"/>
                  </a:lnTo>
                  <a:lnTo>
                    <a:pt x="72932" y="770"/>
                  </a:lnTo>
                  <a:lnTo>
                    <a:pt x="65165" y="0"/>
                  </a:lnTo>
                  <a:lnTo>
                    <a:pt x="50296" y="5383"/>
                  </a:lnTo>
                  <a:lnTo>
                    <a:pt x="28771" y="21568"/>
                  </a:lnTo>
                  <a:lnTo>
                    <a:pt x="13165" y="46770"/>
                  </a:lnTo>
                  <a:lnTo>
                    <a:pt x="1132" y="76465"/>
                  </a:lnTo>
                  <a:lnTo>
                    <a:pt x="0" y="97079"/>
                  </a:lnTo>
                  <a:lnTo>
                    <a:pt x="9060" y="131535"/>
                  </a:lnTo>
                  <a:lnTo>
                    <a:pt x="21461" y="155480"/>
                  </a:lnTo>
                  <a:lnTo>
                    <a:pt x="38671" y="173921"/>
                  </a:lnTo>
                  <a:lnTo>
                    <a:pt x="49343" y="178605"/>
                  </a:lnTo>
                  <a:lnTo>
                    <a:pt x="73680" y="180689"/>
                  </a:lnTo>
                  <a:lnTo>
                    <a:pt x="96974" y="174597"/>
                  </a:lnTo>
                  <a:lnTo>
                    <a:pt x="126700" y="158013"/>
                  </a:lnTo>
                  <a:lnTo>
                    <a:pt x="142766" y="142682"/>
                  </a:lnTo>
                  <a:lnTo>
                    <a:pt x="157705" y="120270"/>
                  </a:lnTo>
                  <a:lnTo>
                    <a:pt x="168091" y="81345"/>
                  </a:lnTo>
                  <a:lnTo>
                    <a:pt x="164281" y="57134"/>
                  </a:lnTo>
                  <a:lnTo>
                    <a:pt x="154789" y="37015"/>
                  </a:lnTo>
                  <a:lnTo>
                    <a:pt x="130350" y="12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11191" y="671985"/>
              <a:ext cx="284271" cy="163019"/>
            </a:xfrm>
            <a:custGeom>
              <a:avLst/>
              <a:gdLst/>
              <a:ahLst/>
              <a:cxnLst/>
              <a:rect l="0" t="0" r="0" b="0"/>
              <a:pathLst>
                <a:path w="284271" h="163019">
                  <a:moveTo>
                    <a:pt x="0" y="12367"/>
                  </a:moveTo>
                  <a:lnTo>
                    <a:pt x="23720" y="56329"/>
                  </a:lnTo>
                  <a:lnTo>
                    <a:pt x="42003" y="115700"/>
                  </a:lnTo>
                  <a:lnTo>
                    <a:pt x="57307" y="163018"/>
                  </a:lnTo>
                  <a:lnTo>
                    <a:pt x="54545" y="150201"/>
                  </a:lnTo>
                  <a:lnTo>
                    <a:pt x="47304" y="91364"/>
                  </a:lnTo>
                  <a:lnTo>
                    <a:pt x="49241" y="56050"/>
                  </a:lnTo>
                  <a:lnTo>
                    <a:pt x="57224" y="23360"/>
                  </a:lnTo>
                  <a:lnTo>
                    <a:pt x="62716" y="15017"/>
                  </a:lnTo>
                  <a:lnTo>
                    <a:pt x="78177" y="2626"/>
                  </a:lnTo>
                  <a:lnTo>
                    <a:pt x="87213" y="1194"/>
                  </a:lnTo>
                  <a:lnTo>
                    <a:pt x="106612" y="5841"/>
                  </a:lnTo>
                  <a:lnTo>
                    <a:pt x="131675" y="21612"/>
                  </a:lnTo>
                  <a:lnTo>
                    <a:pt x="143530" y="37533"/>
                  </a:lnTo>
                  <a:lnTo>
                    <a:pt x="160673" y="76349"/>
                  </a:lnTo>
                  <a:lnTo>
                    <a:pt x="163268" y="78419"/>
                  </a:lnTo>
                  <a:lnTo>
                    <a:pt x="164997" y="75119"/>
                  </a:lnTo>
                  <a:lnTo>
                    <a:pt x="173362" y="41790"/>
                  </a:lnTo>
                  <a:lnTo>
                    <a:pt x="188497" y="17315"/>
                  </a:lnTo>
                  <a:lnTo>
                    <a:pt x="204270" y="5597"/>
                  </a:lnTo>
                  <a:lnTo>
                    <a:pt x="213389" y="835"/>
                  </a:lnTo>
                  <a:lnTo>
                    <a:pt x="221808" y="0"/>
                  </a:lnTo>
                  <a:lnTo>
                    <a:pt x="237402" y="5311"/>
                  </a:lnTo>
                  <a:lnTo>
                    <a:pt x="259334" y="27044"/>
                  </a:lnTo>
                  <a:lnTo>
                    <a:pt x="275062" y="55710"/>
                  </a:lnTo>
                  <a:lnTo>
                    <a:pt x="283057" y="118738"/>
                  </a:lnTo>
                  <a:lnTo>
                    <a:pt x="284270" y="1597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48103" y="607724"/>
              <a:ext cx="164555" cy="379314"/>
            </a:xfrm>
            <a:custGeom>
              <a:avLst/>
              <a:gdLst/>
              <a:ahLst/>
              <a:cxnLst/>
              <a:rect l="0" t="0" r="0" b="0"/>
              <a:pathLst>
                <a:path w="164555" h="379314">
                  <a:moveTo>
                    <a:pt x="0" y="129270"/>
                  </a:moveTo>
                  <a:lnTo>
                    <a:pt x="11453" y="178201"/>
                  </a:lnTo>
                  <a:lnTo>
                    <a:pt x="19161" y="237332"/>
                  </a:lnTo>
                  <a:lnTo>
                    <a:pt x="20495" y="285551"/>
                  </a:lnTo>
                  <a:lnTo>
                    <a:pt x="22116" y="345841"/>
                  </a:lnTo>
                  <a:lnTo>
                    <a:pt x="27090" y="379313"/>
                  </a:lnTo>
                  <a:lnTo>
                    <a:pt x="26249" y="377854"/>
                  </a:lnTo>
                  <a:lnTo>
                    <a:pt x="23365" y="362584"/>
                  </a:lnTo>
                  <a:lnTo>
                    <a:pt x="15772" y="299797"/>
                  </a:lnTo>
                  <a:lnTo>
                    <a:pt x="12082" y="249987"/>
                  </a:lnTo>
                  <a:lnTo>
                    <a:pt x="10989" y="196364"/>
                  </a:lnTo>
                  <a:lnTo>
                    <a:pt x="10665" y="143431"/>
                  </a:lnTo>
                  <a:lnTo>
                    <a:pt x="10569" y="90702"/>
                  </a:lnTo>
                  <a:lnTo>
                    <a:pt x="16130" y="49212"/>
                  </a:lnTo>
                  <a:lnTo>
                    <a:pt x="30776" y="20282"/>
                  </a:lnTo>
                  <a:lnTo>
                    <a:pt x="46434" y="7521"/>
                  </a:lnTo>
                  <a:lnTo>
                    <a:pt x="55522" y="2481"/>
                  </a:lnTo>
                  <a:lnTo>
                    <a:pt x="74980" y="0"/>
                  </a:lnTo>
                  <a:lnTo>
                    <a:pt x="95326" y="3967"/>
                  </a:lnTo>
                  <a:lnTo>
                    <a:pt x="116067" y="13528"/>
                  </a:lnTo>
                  <a:lnTo>
                    <a:pt x="130744" y="28696"/>
                  </a:lnTo>
                  <a:lnTo>
                    <a:pt x="159677" y="78418"/>
                  </a:lnTo>
                  <a:lnTo>
                    <a:pt x="164554" y="103550"/>
                  </a:lnTo>
                  <a:lnTo>
                    <a:pt x="160483" y="130317"/>
                  </a:lnTo>
                  <a:lnTo>
                    <a:pt x="149705" y="155472"/>
                  </a:lnTo>
                  <a:lnTo>
                    <a:pt x="133216" y="174451"/>
                  </a:lnTo>
                  <a:lnTo>
                    <a:pt x="98613" y="192700"/>
                  </a:lnTo>
                  <a:lnTo>
                    <a:pt x="43648" y="201617"/>
                  </a:lnTo>
                  <a:lnTo>
                    <a:pt x="31586" y="2029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760656" y="631512"/>
              <a:ext cx="219117" cy="179476"/>
            </a:xfrm>
            <a:custGeom>
              <a:avLst/>
              <a:gdLst/>
              <a:ahLst/>
              <a:cxnLst/>
              <a:rect l="0" t="0" r="0" b="0"/>
              <a:pathLst>
                <a:path w="219117" h="179476">
                  <a:moveTo>
                    <a:pt x="124359" y="84425"/>
                  </a:moveTo>
                  <a:lnTo>
                    <a:pt x="109705" y="31398"/>
                  </a:lnTo>
                  <a:lnTo>
                    <a:pt x="96789" y="13674"/>
                  </a:lnTo>
                  <a:lnTo>
                    <a:pt x="88432" y="5672"/>
                  </a:lnTo>
                  <a:lnTo>
                    <a:pt x="78181" y="1508"/>
                  </a:lnTo>
                  <a:lnTo>
                    <a:pt x="54313" y="0"/>
                  </a:lnTo>
                  <a:lnTo>
                    <a:pt x="34346" y="6349"/>
                  </a:lnTo>
                  <a:lnTo>
                    <a:pt x="25746" y="11317"/>
                  </a:lnTo>
                  <a:lnTo>
                    <a:pt x="13071" y="26197"/>
                  </a:lnTo>
                  <a:lnTo>
                    <a:pt x="8053" y="35078"/>
                  </a:lnTo>
                  <a:lnTo>
                    <a:pt x="0" y="90189"/>
                  </a:lnTo>
                  <a:lnTo>
                    <a:pt x="944" y="132017"/>
                  </a:lnTo>
                  <a:lnTo>
                    <a:pt x="9457" y="155880"/>
                  </a:lnTo>
                  <a:lnTo>
                    <a:pt x="24159" y="171945"/>
                  </a:lnTo>
                  <a:lnTo>
                    <a:pt x="32992" y="177867"/>
                  </a:lnTo>
                  <a:lnTo>
                    <a:pt x="42391" y="179475"/>
                  </a:lnTo>
                  <a:lnTo>
                    <a:pt x="62193" y="175023"/>
                  </a:lnTo>
                  <a:lnTo>
                    <a:pt x="87482" y="159362"/>
                  </a:lnTo>
                  <a:lnTo>
                    <a:pt x="99391" y="143467"/>
                  </a:lnTo>
                  <a:lnTo>
                    <a:pt x="116567" y="104667"/>
                  </a:lnTo>
                  <a:lnTo>
                    <a:pt x="120335" y="101429"/>
                  </a:lnTo>
                  <a:lnTo>
                    <a:pt x="124016" y="102780"/>
                  </a:lnTo>
                  <a:lnTo>
                    <a:pt x="131225" y="113640"/>
                  </a:lnTo>
                  <a:lnTo>
                    <a:pt x="154495" y="159199"/>
                  </a:lnTo>
                  <a:lnTo>
                    <a:pt x="163167" y="165860"/>
                  </a:lnTo>
                  <a:lnTo>
                    <a:pt x="201348" y="176550"/>
                  </a:lnTo>
                  <a:lnTo>
                    <a:pt x="219116" y="179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995239" y="431668"/>
              <a:ext cx="37176" cy="400084"/>
            </a:xfrm>
            <a:custGeom>
              <a:avLst/>
              <a:gdLst/>
              <a:ahLst/>
              <a:cxnLst/>
              <a:rect l="0" t="0" r="0" b="0"/>
              <a:pathLst>
                <a:path w="37176" h="400084">
                  <a:moveTo>
                    <a:pt x="5590" y="0"/>
                  </a:moveTo>
                  <a:lnTo>
                    <a:pt x="0" y="16768"/>
                  </a:lnTo>
                  <a:lnTo>
                    <a:pt x="3272" y="64620"/>
                  </a:lnTo>
                  <a:lnTo>
                    <a:pt x="6073" y="119362"/>
                  </a:lnTo>
                  <a:lnTo>
                    <a:pt x="12622" y="180036"/>
                  </a:lnTo>
                  <a:lnTo>
                    <a:pt x="15082" y="241297"/>
                  </a:lnTo>
                  <a:lnTo>
                    <a:pt x="16981" y="295843"/>
                  </a:lnTo>
                  <a:lnTo>
                    <a:pt x="27511" y="353669"/>
                  </a:lnTo>
                  <a:lnTo>
                    <a:pt x="37175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85015" y="547481"/>
              <a:ext cx="210571" cy="63172"/>
            </a:xfrm>
            <a:custGeom>
              <a:avLst/>
              <a:gdLst/>
              <a:ahLst/>
              <a:cxnLst/>
              <a:rect l="0" t="0" r="0" b="0"/>
              <a:pathLst>
                <a:path w="210571" h="63172">
                  <a:moveTo>
                    <a:pt x="210570" y="0"/>
                  </a:moveTo>
                  <a:lnTo>
                    <a:pt x="155525" y="17959"/>
                  </a:lnTo>
                  <a:lnTo>
                    <a:pt x="96058" y="35149"/>
                  </a:lnTo>
                  <a:lnTo>
                    <a:pt x="33952" y="5265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48228" y="705409"/>
              <a:ext cx="10529" cy="105286"/>
            </a:xfrm>
            <a:custGeom>
              <a:avLst/>
              <a:gdLst/>
              <a:ahLst/>
              <a:cxnLst/>
              <a:rect l="0" t="0" r="0" b="0"/>
              <a:pathLst>
                <a:path w="10529" h="105286">
                  <a:moveTo>
                    <a:pt x="0" y="0"/>
                  </a:moveTo>
                  <a:lnTo>
                    <a:pt x="5589" y="58617"/>
                  </a:lnTo>
                  <a:lnTo>
                    <a:pt x="105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37699" y="55801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64041" y="473782"/>
              <a:ext cx="206235" cy="339189"/>
            </a:xfrm>
            <a:custGeom>
              <a:avLst/>
              <a:gdLst/>
              <a:ahLst/>
              <a:cxnLst/>
              <a:rect l="0" t="0" r="0" b="0"/>
              <a:pathLst>
                <a:path w="206235" h="339189">
                  <a:moveTo>
                    <a:pt x="0" y="0"/>
                  </a:moveTo>
                  <a:lnTo>
                    <a:pt x="5589" y="58617"/>
                  </a:lnTo>
                  <a:lnTo>
                    <a:pt x="14654" y="110175"/>
                  </a:lnTo>
                  <a:lnTo>
                    <a:pt x="19160" y="169905"/>
                  </a:lnTo>
                  <a:lnTo>
                    <a:pt x="20495" y="220878"/>
                  </a:lnTo>
                  <a:lnTo>
                    <a:pt x="28182" y="281193"/>
                  </a:lnTo>
                  <a:lnTo>
                    <a:pt x="29407" y="321702"/>
                  </a:lnTo>
                  <a:lnTo>
                    <a:pt x="27793" y="323263"/>
                  </a:lnTo>
                  <a:lnTo>
                    <a:pt x="25548" y="320793"/>
                  </a:lnTo>
                  <a:lnTo>
                    <a:pt x="26173" y="308691"/>
                  </a:lnTo>
                  <a:lnTo>
                    <a:pt x="39278" y="255033"/>
                  </a:lnTo>
                  <a:lnTo>
                    <a:pt x="50503" y="222964"/>
                  </a:lnTo>
                  <a:lnTo>
                    <a:pt x="61830" y="205940"/>
                  </a:lnTo>
                  <a:lnTo>
                    <a:pt x="77783" y="193694"/>
                  </a:lnTo>
                  <a:lnTo>
                    <a:pt x="86950" y="188791"/>
                  </a:lnTo>
                  <a:lnTo>
                    <a:pt x="106495" y="186462"/>
                  </a:lnTo>
                  <a:lnTo>
                    <a:pt x="126880" y="190497"/>
                  </a:lnTo>
                  <a:lnTo>
                    <a:pt x="156917" y="205922"/>
                  </a:lnTo>
                  <a:lnTo>
                    <a:pt x="181155" y="226480"/>
                  </a:lnTo>
                  <a:lnTo>
                    <a:pt x="195937" y="244547"/>
                  </a:lnTo>
                  <a:lnTo>
                    <a:pt x="204066" y="267395"/>
                  </a:lnTo>
                  <a:lnTo>
                    <a:pt x="206234" y="280039"/>
                  </a:lnTo>
                  <a:lnTo>
                    <a:pt x="202404" y="303446"/>
                  </a:lnTo>
                  <a:lnTo>
                    <a:pt x="198107" y="314601"/>
                  </a:lnTo>
                  <a:lnTo>
                    <a:pt x="183974" y="330116"/>
                  </a:lnTo>
                  <a:lnTo>
                    <a:pt x="175292" y="335891"/>
                  </a:lnTo>
                  <a:lnTo>
                    <a:pt x="156286" y="339188"/>
                  </a:lnTo>
                  <a:lnTo>
                    <a:pt x="96663" y="328806"/>
                  </a:lnTo>
                  <a:lnTo>
                    <a:pt x="42114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06197" y="452725"/>
              <a:ext cx="21057" cy="379027"/>
            </a:xfrm>
            <a:custGeom>
              <a:avLst/>
              <a:gdLst/>
              <a:ahLst/>
              <a:cxnLst/>
              <a:rect l="0" t="0" r="0" b="0"/>
              <a:pathLst>
                <a:path w="21057" h="379027">
                  <a:moveTo>
                    <a:pt x="0" y="0"/>
                  </a:moveTo>
                  <a:lnTo>
                    <a:pt x="0" y="57264"/>
                  </a:lnTo>
                  <a:lnTo>
                    <a:pt x="5589" y="118156"/>
                  </a:lnTo>
                  <a:lnTo>
                    <a:pt x="9064" y="177859"/>
                  </a:lnTo>
                  <a:lnTo>
                    <a:pt x="17474" y="241283"/>
                  </a:lnTo>
                  <a:lnTo>
                    <a:pt x="19995" y="295319"/>
                  </a:lnTo>
                  <a:lnTo>
                    <a:pt x="20846" y="350446"/>
                  </a:lnTo>
                  <a:lnTo>
                    <a:pt x="2105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58839" y="642315"/>
              <a:ext cx="147400" cy="221881"/>
            </a:xfrm>
            <a:custGeom>
              <a:avLst/>
              <a:gdLst/>
              <a:ahLst/>
              <a:cxnLst/>
              <a:rect l="0" t="0" r="0" b="0"/>
              <a:pathLst>
                <a:path w="147400" h="221881">
                  <a:moveTo>
                    <a:pt x="0" y="136793"/>
                  </a:moveTo>
                  <a:lnTo>
                    <a:pt x="11178" y="120026"/>
                  </a:lnTo>
                  <a:lnTo>
                    <a:pt x="29145" y="108674"/>
                  </a:lnTo>
                  <a:lnTo>
                    <a:pt x="83907" y="79711"/>
                  </a:lnTo>
                  <a:lnTo>
                    <a:pt x="105142" y="66190"/>
                  </a:lnTo>
                  <a:lnTo>
                    <a:pt x="112209" y="56969"/>
                  </a:lnTo>
                  <a:lnTo>
                    <a:pt x="120061" y="34245"/>
                  </a:lnTo>
                  <a:lnTo>
                    <a:pt x="118645" y="23974"/>
                  </a:lnTo>
                  <a:lnTo>
                    <a:pt x="107713" y="6323"/>
                  </a:lnTo>
                  <a:lnTo>
                    <a:pt x="98715" y="1850"/>
                  </a:lnTo>
                  <a:lnTo>
                    <a:pt x="76239" y="0"/>
                  </a:lnTo>
                  <a:lnTo>
                    <a:pt x="53771" y="9316"/>
                  </a:lnTo>
                  <a:lnTo>
                    <a:pt x="33257" y="26324"/>
                  </a:lnTo>
                  <a:lnTo>
                    <a:pt x="16341" y="49481"/>
                  </a:lnTo>
                  <a:lnTo>
                    <a:pt x="4842" y="94415"/>
                  </a:lnTo>
                  <a:lnTo>
                    <a:pt x="7024" y="133596"/>
                  </a:lnTo>
                  <a:lnTo>
                    <a:pt x="19412" y="177106"/>
                  </a:lnTo>
                  <a:lnTo>
                    <a:pt x="30464" y="194094"/>
                  </a:lnTo>
                  <a:lnTo>
                    <a:pt x="61019" y="216812"/>
                  </a:lnTo>
                  <a:lnTo>
                    <a:pt x="83272" y="221880"/>
                  </a:lnTo>
                  <a:lnTo>
                    <a:pt x="137957" y="212764"/>
                  </a:lnTo>
                  <a:lnTo>
                    <a:pt x="147399" y="2104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58922" y="652917"/>
              <a:ext cx="165897" cy="252534"/>
            </a:xfrm>
            <a:custGeom>
              <a:avLst/>
              <a:gdLst/>
              <a:ahLst/>
              <a:cxnLst/>
              <a:rect l="0" t="0" r="0" b="0"/>
              <a:pathLst>
                <a:path w="165897" h="252534">
                  <a:moveTo>
                    <a:pt x="0" y="63020"/>
                  </a:moveTo>
                  <a:lnTo>
                    <a:pt x="0" y="111951"/>
                  </a:lnTo>
                  <a:lnTo>
                    <a:pt x="5589" y="171082"/>
                  </a:lnTo>
                  <a:lnTo>
                    <a:pt x="9553" y="217294"/>
                  </a:lnTo>
                  <a:lnTo>
                    <a:pt x="10400" y="166250"/>
                  </a:lnTo>
                  <a:lnTo>
                    <a:pt x="18909" y="107761"/>
                  </a:lnTo>
                  <a:lnTo>
                    <a:pt x="31854" y="47335"/>
                  </a:lnTo>
                  <a:lnTo>
                    <a:pt x="39894" y="24464"/>
                  </a:lnTo>
                  <a:lnTo>
                    <a:pt x="51266" y="6500"/>
                  </a:lnTo>
                  <a:lnTo>
                    <a:pt x="58744" y="1943"/>
                  </a:lnTo>
                  <a:lnTo>
                    <a:pt x="76411" y="0"/>
                  </a:lnTo>
                  <a:lnTo>
                    <a:pt x="92842" y="6155"/>
                  </a:lnTo>
                  <a:lnTo>
                    <a:pt x="100499" y="11072"/>
                  </a:lnTo>
                  <a:lnTo>
                    <a:pt x="112127" y="25894"/>
                  </a:lnTo>
                  <a:lnTo>
                    <a:pt x="136547" y="84515"/>
                  </a:lnTo>
                  <a:lnTo>
                    <a:pt x="154375" y="145183"/>
                  </a:lnTo>
                  <a:lnTo>
                    <a:pt x="165328" y="200176"/>
                  </a:lnTo>
                  <a:lnTo>
                    <a:pt x="165896" y="224584"/>
                  </a:lnTo>
                  <a:lnTo>
                    <a:pt x="157928" y="2525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159397" y="684352"/>
              <a:ext cx="125910" cy="232253"/>
            </a:xfrm>
            <a:custGeom>
              <a:avLst/>
              <a:gdLst/>
              <a:ahLst/>
              <a:cxnLst/>
              <a:rect l="0" t="0" r="0" b="0"/>
              <a:pathLst>
                <a:path w="125910" h="232253">
                  <a:moveTo>
                    <a:pt x="10095" y="0"/>
                  </a:moveTo>
                  <a:lnTo>
                    <a:pt x="1761" y="48931"/>
                  </a:lnTo>
                  <a:lnTo>
                    <a:pt x="0" y="108061"/>
                  </a:lnTo>
                  <a:lnTo>
                    <a:pt x="8058" y="163632"/>
                  </a:lnTo>
                  <a:lnTo>
                    <a:pt x="18720" y="197442"/>
                  </a:lnTo>
                  <a:lnTo>
                    <a:pt x="29916" y="214874"/>
                  </a:lnTo>
                  <a:lnTo>
                    <a:pt x="45810" y="227301"/>
                  </a:lnTo>
                  <a:lnTo>
                    <a:pt x="54962" y="232252"/>
                  </a:lnTo>
                  <a:lnTo>
                    <a:pt x="63403" y="230874"/>
                  </a:lnTo>
                  <a:lnTo>
                    <a:pt x="79021" y="216864"/>
                  </a:lnTo>
                  <a:lnTo>
                    <a:pt x="112094" y="159565"/>
                  </a:lnTo>
                  <a:lnTo>
                    <a:pt x="119769" y="136428"/>
                  </a:lnTo>
                  <a:lnTo>
                    <a:pt x="124696" y="83447"/>
                  </a:lnTo>
                  <a:lnTo>
                    <a:pt x="125909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27419" y="730676"/>
              <a:ext cx="210571" cy="174775"/>
            </a:xfrm>
            <a:custGeom>
              <a:avLst/>
              <a:gdLst/>
              <a:ahLst/>
              <a:cxnLst/>
              <a:rect l="0" t="0" r="0" b="0"/>
              <a:pathLst>
                <a:path w="210571" h="174775">
                  <a:moveTo>
                    <a:pt x="0" y="48432"/>
                  </a:moveTo>
                  <a:lnTo>
                    <a:pt x="3120" y="97363"/>
                  </a:lnTo>
                  <a:lnTo>
                    <a:pt x="7236" y="116973"/>
                  </a:lnTo>
                  <a:lnTo>
                    <a:pt x="8333" y="114013"/>
                  </a:lnTo>
                  <a:lnTo>
                    <a:pt x="11409" y="53949"/>
                  </a:lnTo>
                  <a:lnTo>
                    <a:pt x="20018" y="19651"/>
                  </a:lnTo>
                  <a:lnTo>
                    <a:pt x="30734" y="2106"/>
                  </a:lnTo>
                  <a:lnTo>
                    <a:pt x="35697" y="0"/>
                  </a:lnTo>
                  <a:lnTo>
                    <a:pt x="40176" y="2106"/>
                  </a:lnTo>
                  <a:lnTo>
                    <a:pt x="66642" y="40122"/>
                  </a:lnTo>
                  <a:lnTo>
                    <a:pt x="87271" y="90838"/>
                  </a:lnTo>
                  <a:lnTo>
                    <a:pt x="89766" y="93081"/>
                  </a:lnTo>
                  <a:lnTo>
                    <a:pt x="91430" y="89896"/>
                  </a:lnTo>
                  <a:lnTo>
                    <a:pt x="103894" y="39725"/>
                  </a:lnTo>
                  <a:lnTo>
                    <a:pt x="114805" y="17656"/>
                  </a:lnTo>
                  <a:lnTo>
                    <a:pt x="123330" y="11537"/>
                  </a:lnTo>
                  <a:lnTo>
                    <a:pt x="145281" y="7858"/>
                  </a:lnTo>
                  <a:lnTo>
                    <a:pt x="154176" y="12024"/>
                  </a:lnTo>
                  <a:lnTo>
                    <a:pt x="167179" y="29131"/>
                  </a:lnTo>
                  <a:lnTo>
                    <a:pt x="192603" y="90700"/>
                  </a:lnTo>
                  <a:lnTo>
                    <a:pt x="207395" y="148423"/>
                  </a:lnTo>
                  <a:lnTo>
                    <a:pt x="210570" y="1747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569575" y="442196"/>
              <a:ext cx="196207" cy="446079"/>
            </a:xfrm>
            <a:custGeom>
              <a:avLst/>
              <a:gdLst/>
              <a:ahLst/>
              <a:cxnLst/>
              <a:rect l="0" t="0" r="0" b="0"/>
              <a:pathLst>
                <a:path w="196207" h="446079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18211" y="153212"/>
                  </a:lnTo>
                  <a:lnTo>
                    <a:pt x="26084" y="207559"/>
                  </a:lnTo>
                  <a:lnTo>
                    <a:pt x="35544" y="258031"/>
                  </a:lnTo>
                  <a:lnTo>
                    <a:pt x="40167" y="311850"/>
                  </a:lnTo>
                  <a:lnTo>
                    <a:pt x="48965" y="367967"/>
                  </a:lnTo>
                  <a:lnTo>
                    <a:pt x="50383" y="406685"/>
                  </a:lnTo>
                  <a:lnTo>
                    <a:pt x="48796" y="407994"/>
                  </a:lnTo>
                  <a:lnTo>
                    <a:pt x="46569" y="405357"/>
                  </a:lnTo>
                  <a:lnTo>
                    <a:pt x="49023" y="379289"/>
                  </a:lnTo>
                  <a:lnTo>
                    <a:pt x="66979" y="315878"/>
                  </a:lnTo>
                  <a:lnTo>
                    <a:pt x="82886" y="289866"/>
                  </a:lnTo>
                  <a:lnTo>
                    <a:pt x="92692" y="285661"/>
                  </a:lnTo>
                  <a:lnTo>
                    <a:pt x="119185" y="284108"/>
                  </a:lnTo>
                  <a:lnTo>
                    <a:pt x="141098" y="290437"/>
                  </a:lnTo>
                  <a:lnTo>
                    <a:pt x="150218" y="295400"/>
                  </a:lnTo>
                  <a:lnTo>
                    <a:pt x="163470" y="310274"/>
                  </a:lnTo>
                  <a:lnTo>
                    <a:pt x="191412" y="359791"/>
                  </a:lnTo>
                  <a:lnTo>
                    <a:pt x="196206" y="384905"/>
                  </a:lnTo>
                  <a:lnTo>
                    <a:pt x="192098" y="405426"/>
                  </a:lnTo>
                  <a:lnTo>
                    <a:pt x="187727" y="414173"/>
                  </a:lnTo>
                  <a:lnTo>
                    <a:pt x="173511" y="427013"/>
                  </a:lnTo>
                  <a:lnTo>
                    <a:pt x="135789" y="444787"/>
                  </a:lnTo>
                  <a:lnTo>
                    <a:pt x="115333" y="446078"/>
                  </a:lnTo>
                  <a:lnTo>
                    <a:pt x="63171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775164" y="679221"/>
              <a:ext cx="136662" cy="205173"/>
            </a:xfrm>
            <a:custGeom>
              <a:avLst/>
              <a:gdLst/>
              <a:ahLst/>
              <a:cxnLst/>
              <a:rect l="0" t="0" r="0" b="0"/>
              <a:pathLst>
                <a:path w="136662" h="205173">
                  <a:moveTo>
                    <a:pt x="15509" y="68302"/>
                  </a:moveTo>
                  <a:lnTo>
                    <a:pt x="52988" y="59969"/>
                  </a:lnTo>
                  <a:lnTo>
                    <a:pt x="98822" y="52618"/>
                  </a:lnTo>
                  <a:lnTo>
                    <a:pt x="131052" y="37658"/>
                  </a:lnTo>
                  <a:lnTo>
                    <a:pt x="135821" y="30325"/>
                  </a:lnTo>
                  <a:lnTo>
                    <a:pt x="136661" y="21927"/>
                  </a:lnTo>
                  <a:lnTo>
                    <a:pt x="134882" y="12819"/>
                  </a:lnTo>
                  <a:lnTo>
                    <a:pt x="127847" y="6747"/>
                  </a:lnTo>
                  <a:lnTo>
                    <a:pt x="104431" y="0"/>
                  </a:lnTo>
                  <a:lnTo>
                    <a:pt x="80767" y="3240"/>
                  </a:lnTo>
                  <a:lnTo>
                    <a:pt x="58551" y="13649"/>
                  </a:lnTo>
                  <a:lnTo>
                    <a:pt x="18812" y="48928"/>
                  </a:lnTo>
                  <a:lnTo>
                    <a:pt x="10692" y="58895"/>
                  </a:lnTo>
                  <a:lnTo>
                    <a:pt x="1670" y="85568"/>
                  </a:lnTo>
                  <a:lnTo>
                    <a:pt x="0" y="114580"/>
                  </a:lnTo>
                  <a:lnTo>
                    <a:pt x="7057" y="139173"/>
                  </a:lnTo>
                  <a:lnTo>
                    <a:pt x="30650" y="175151"/>
                  </a:lnTo>
                  <a:lnTo>
                    <a:pt x="44076" y="190270"/>
                  </a:lnTo>
                  <a:lnTo>
                    <a:pt x="64081" y="198549"/>
                  </a:lnTo>
                  <a:lnTo>
                    <a:pt x="99737" y="205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954388" y="665741"/>
              <a:ext cx="131084" cy="169777"/>
            </a:xfrm>
            <a:custGeom>
              <a:avLst/>
              <a:gdLst/>
              <a:ahLst/>
              <a:cxnLst/>
              <a:rect l="0" t="0" r="0" b="0"/>
              <a:pathLst>
                <a:path w="131084" h="169777">
                  <a:moveTo>
                    <a:pt x="25798" y="113367"/>
                  </a:moveTo>
                  <a:lnTo>
                    <a:pt x="28918" y="156059"/>
                  </a:lnTo>
                  <a:lnTo>
                    <a:pt x="31864" y="169776"/>
                  </a:lnTo>
                  <a:lnTo>
                    <a:pt x="29274" y="164174"/>
                  </a:lnTo>
                  <a:lnTo>
                    <a:pt x="11449" y="103217"/>
                  </a:lnTo>
                  <a:lnTo>
                    <a:pt x="0" y="60800"/>
                  </a:lnTo>
                  <a:lnTo>
                    <a:pt x="1854" y="39701"/>
                  </a:lnTo>
                  <a:lnTo>
                    <a:pt x="6326" y="31501"/>
                  </a:lnTo>
                  <a:lnTo>
                    <a:pt x="20653" y="19271"/>
                  </a:lnTo>
                  <a:lnTo>
                    <a:pt x="48451" y="5808"/>
                  </a:lnTo>
                  <a:lnTo>
                    <a:pt x="84503" y="0"/>
                  </a:lnTo>
                  <a:lnTo>
                    <a:pt x="131083" y="80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156059" y="668234"/>
              <a:ext cx="141993" cy="268803"/>
            </a:xfrm>
            <a:custGeom>
              <a:avLst/>
              <a:gdLst/>
              <a:ahLst/>
              <a:cxnLst/>
              <a:rect l="0" t="0" r="0" b="0"/>
              <a:pathLst>
                <a:path w="141993" h="268803">
                  <a:moveTo>
                    <a:pt x="118925" y="5589"/>
                  </a:moveTo>
                  <a:lnTo>
                    <a:pt x="102158" y="0"/>
                  </a:lnTo>
                  <a:lnTo>
                    <a:pt x="84567" y="376"/>
                  </a:lnTo>
                  <a:lnTo>
                    <a:pt x="65050" y="5612"/>
                  </a:lnTo>
                  <a:lnTo>
                    <a:pt x="27045" y="28037"/>
                  </a:lnTo>
                  <a:lnTo>
                    <a:pt x="12579" y="42472"/>
                  </a:lnTo>
                  <a:lnTo>
                    <a:pt x="2250" y="60586"/>
                  </a:lnTo>
                  <a:lnTo>
                    <a:pt x="0" y="80335"/>
                  </a:lnTo>
                  <a:lnTo>
                    <a:pt x="1037" y="90515"/>
                  </a:lnTo>
                  <a:lnTo>
                    <a:pt x="5238" y="98471"/>
                  </a:lnTo>
                  <a:lnTo>
                    <a:pt x="19264" y="110431"/>
                  </a:lnTo>
                  <a:lnTo>
                    <a:pt x="77305" y="135094"/>
                  </a:lnTo>
                  <a:lnTo>
                    <a:pt x="102954" y="151456"/>
                  </a:lnTo>
                  <a:lnTo>
                    <a:pt x="125371" y="176711"/>
                  </a:lnTo>
                  <a:lnTo>
                    <a:pt x="141242" y="206421"/>
                  </a:lnTo>
                  <a:lnTo>
                    <a:pt x="141992" y="215516"/>
                  </a:lnTo>
                  <a:lnTo>
                    <a:pt x="136586" y="231861"/>
                  </a:lnTo>
                  <a:lnTo>
                    <a:pt x="123265" y="243805"/>
                  </a:lnTo>
                  <a:lnTo>
                    <a:pt x="76811" y="26880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69741" y="873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000207" y="1747730"/>
            <a:ext cx="2842695" cy="673825"/>
            <a:chOff x="1000207" y="1747730"/>
            <a:chExt cx="2842695" cy="673825"/>
          </a:xfrm>
        </p:grpSpPr>
        <p:sp>
          <p:nvSpPr>
            <p:cNvPr id="34" name="Freeform 33"/>
            <p:cNvSpPr/>
            <p:nvPr/>
          </p:nvSpPr>
          <p:spPr>
            <a:xfrm>
              <a:off x="1000207" y="1865049"/>
              <a:ext cx="377411" cy="556506"/>
            </a:xfrm>
            <a:custGeom>
              <a:avLst/>
              <a:gdLst/>
              <a:ahLst/>
              <a:cxnLst/>
              <a:rect l="0" t="0" r="0" b="0"/>
              <a:pathLst>
                <a:path w="377411" h="556506">
                  <a:moveTo>
                    <a:pt x="0" y="40609"/>
                  </a:moveTo>
                  <a:lnTo>
                    <a:pt x="54144" y="32275"/>
                  </a:lnTo>
                  <a:lnTo>
                    <a:pt x="115794" y="23134"/>
                  </a:lnTo>
                  <a:lnTo>
                    <a:pt x="169145" y="17140"/>
                  </a:lnTo>
                  <a:lnTo>
                    <a:pt x="224744" y="10627"/>
                  </a:lnTo>
                  <a:lnTo>
                    <a:pt x="286852" y="8170"/>
                  </a:lnTo>
                  <a:lnTo>
                    <a:pt x="338462" y="753"/>
                  </a:lnTo>
                  <a:lnTo>
                    <a:pt x="351983" y="0"/>
                  </a:lnTo>
                  <a:lnTo>
                    <a:pt x="362167" y="3008"/>
                  </a:lnTo>
                  <a:lnTo>
                    <a:pt x="370126" y="8522"/>
                  </a:lnTo>
                  <a:lnTo>
                    <a:pt x="376602" y="15708"/>
                  </a:lnTo>
                  <a:lnTo>
                    <a:pt x="377410" y="24008"/>
                  </a:lnTo>
                  <a:lnTo>
                    <a:pt x="368949" y="42589"/>
                  </a:lnTo>
                  <a:lnTo>
                    <a:pt x="329624" y="98364"/>
                  </a:lnTo>
                  <a:lnTo>
                    <a:pt x="287755" y="160347"/>
                  </a:lnTo>
                  <a:lnTo>
                    <a:pt x="236598" y="223413"/>
                  </a:lnTo>
                  <a:lnTo>
                    <a:pt x="208519" y="255226"/>
                  </a:lnTo>
                  <a:lnTo>
                    <a:pt x="174524" y="306300"/>
                  </a:lnTo>
                  <a:lnTo>
                    <a:pt x="155306" y="329252"/>
                  </a:lnTo>
                  <a:lnTo>
                    <a:pt x="121832" y="382367"/>
                  </a:lnTo>
                  <a:lnTo>
                    <a:pt x="87606" y="445301"/>
                  </a:lnTo>
                  <a:lnTo>
                    <a:pt x="54677" y="508282"/>
                  </a:lnTo>
                  <a:lnTo>
                    <a:pt x="31585" y="5565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663502" y="1989886"/>
              <a:ext cx="136872" cy="189514"/>
            </a:xfrm>
            <a:custGeom>
              <a:avLst/>
              <a:gdLst/>
              <a:ahLst/>
              <a:cxnLst/>
              <a:rect l="0" t="0" r="0" b="0"/>
              <a:pathLst>
                <a:path w="136872" h="189514">
                  <a:moveTo>
                    <a:pt x="136871" y="0"/>
                  </a:moveTo>
                  <a:lnTo>
                    <a:pt x="94209" y="54114"/>
                  </a:lnTo>
                  <a:lnTo>
                    <a:pt x="52594" y="112823"/>
                  </a:lnTo>
                  <a:lnTo>
                    <a:pt x="13644" y="16599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674031" y="2010943"/>
              <a:ext cx="136871" cy="189513"/>
            </a:xfrm>
            <a:custGeom>
              <a:avLst/>
              <a:gdLst/>
              <a:ahLst/>
              <a:cxnLst/>
              <a:rect l="0" t="0" r="0" b="0"/>
              <a:pathLst>
                <a:path w="136871" h="189513">
                  <a:moveTo>
                    <a:pt x="0" y="0"/>
                  </a:moveTo>
                  <a:lnTo>
                    <a:pt x="14572" y="42691"/>
                  </a:lnTo>
                  <a:lnTo>
                    <a:pt x="46156" y="86427"/>
                  </a:lnTo>
                  <a:lnTo>
                    <a:pt x="101796" y="143838"/>
                  </a:lnTo>
                  <a:lnTo>
                    <a:pt x="127516" y="170785"/>
                  </a:lnTo>
                  <a:lnTo>
                    <a:pt x="136870" y="189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118329" y="1860235"/>
              <a:ext cx="303226" cy="441328"/>
            </a:xfrm>
            <a:custGeom>
              <a:avLst/>
              <a:gdLst/>
              <a:ahLst/>
              <a:cxnLst/>
              <a:rect l="0" t="0" r="0" b="0"/>
              <a:pathLst>
                <a:path w="303226" h="441328">
                  <a:moveTo>
                    <a:pt x="50541" y="24366"/>
                  </a:moveTo>
                  <a:lnTo>
                    <a:pt x="34900" y="42346"/>
                  </a:lnTo>
                  <a:lnTo>
                    <a:pt x="12104" y="98719"/>
                  </a:lnTo>
                  <a:lnTo>
                    <a:pt x="4992" y="119413"/>
                  </a:lnTo>
                  <a:lnTo>
                    <a:pt x="2627" y="121656"/>
                  </a:lnTo>
                  <a:lnTo>
                    <a:pt x="1051" y="118471"/>
                  </a:lnTo>
                  <a:lnTo>
                    <a:pt x="0" y="111669"/>
                  </a:lnTo>
                  <a:lnTo>
                    <a:pt x="1639" y="104795"/>
                  </a:lnTo>
                  <a:lnTo>
                    <a:pt x="32309" y="47601"/>
                  </a:lnTo>
                  <a:lnTo>
                    <a:pt x="58118" y="17777"/>
                  </a:lnTo>
                  <a:lnTo>
                    <a:pt x="84372" y="2006"/>
                  </a:lnTo>
                  <a:lnTo>
                    <a:pt x="104181" y="0"/>
                  </a:lnTo>
                  <a:lnTo>
                    <a:pt x="123514" y="4178"/>
                  </a:lnTo>
                  <a:lnTo>
                    <a:pt x="148722" y="20854"/>
                  </a:lnTo>
                  <a:lnTo>
                    <a:pt x="175558" y="47502"/>
                  </a:lnTo>
                  <a:lnTo>
                    <a:pt x="204226" y="108776"/>
                  </a:lnTo>
                  <a:lnTo>
                    <a:pt x="214101" y="142573"/>
                  </a:lnTo>
                  <a:lnTo>
                    <a:pt x="218030" y="202090"/>
                  </a:lnTo>
                  <a:lnTo>
                    <a:pt x="213217" y="259253"/>
                  </a:lnTo>
                  <a:lnTo>
                    <a:pt x="197641" y="321326"/>
                  </a:lnTo>
                  <a:lnTo>
                    <a:pt x="178254" y="375743"/>
                  </a:lnTo>
                  <a:lnTo>
                    <a:pt x="158702" y="406378"/>
                  </a:lnTo>
                  <a:lnTo>
                    <a:pt x="132502" y="430273"/>
                  </a:lnTo>
                  <a:lnTo>
                    <a:pt x="109585" y="438735"/>
                  </a:lnTo>
                  <a:lnTo>
                    <a:pt x="84971" y="441327"/>
                  </a:lnTo>
                  <a:lnTo>
                    <a:pt x="62334" y="438579"/>
                  </a:lnTo>
                  <a:lnTo>
                    <a:pt x="43694" y="430339"/>
                  </a:lnTo>
                  <a:lnTo>
                    <a:pt x="35448" y="424866"/>
                  </a:lnTo>
                  <a:lnTo>
                    <a:pt x="23166" y="409426"/>
                  </a:lnTo>
                  <a:lnTo>
                    <a:pt x="14978" y="389696"/>
                  </a:lnTo>
                  <a:lnTo>
                    <a:pt x="11339" y="365329"/>
                  </a:lnTo>
                  <a:lnTo>
                    <a:pt x="15960" y="342021"/>
                  </a:lnTo>
                  <a:lnTo>
                    <a:pt x="20468" y="330893"/>
                  </a:lnTo>
                  <a:lnTo>
                    <a:pt x="34836" y="315408"/>
                  </a:lnTo>
                  <a:lnTo>
                    <a:pt x="72655" y="295935"/>
                  </a:lnTo>
                  <a:lnTo>
                    <a:pt x="93125" y="294412"/>
                  </a:lnTo>
                  <a:lnTo>
                    <a:pt x="134862" y="302966"/>
                  </a:lnTo>
                  <a:lnTo>
                    <a:pt x="197948" y="331856"/>
                  </a:lnTo>
                  <a:lnTo>
                    <a:pt x="261112" y="354141"/>
                  </a:lnTo>
                  <a:lnTo>
                    <a:pt x="303225" y="361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530293" y="1821430"/>
              <a:ext cx="300667" cy="471456"/>
            </a:xfrm>
            <a:custGeom>
              <a:avLst/>
              <a:gdLst/>
              <a:ahLst/>
              <a:cxnLst/>
              <a:rect l="0" t="0" r="0" b="0"/>
              <a:pathLst>
                <a:path w="300667" h="471456">
                  <a:moveTo>
                    <a:pt x="143945" y="0"/>
                  </a:moveTo>
                  <a:lnTo>
                    <a:pt x="88900" y="16788"/>
                  </a:lnTo>
                  <a:lnTo>
                    <a:pt x="29433" y="26084"/>
                  </a:lnTo>
                  <a:lnTo>
                    <a:pt x="20810" y="31427"/>
                  </a:lnTo>
                  <a:lnTo>
                    <a:pt x="8110" y="46723"/>
                  </a:lnTo>
                  <a:lnTo>
                    <a:pt x="1686" y="68339"/>
                  </a:lnTo>
                  <a:lnTo>
                    <a:pt x="0" y="92374"/>
                  </a:lnTo>
                  <a:lnTo>
                    <a:pt x="11501" y="147085"/>
                  </a:lnTo>
                  <a:lnTo>
                    <a:pt x="21384" y="178891"/>
                  </a:lnTo>
                  <a:lnTo>
                    <a:pt x="24803" y="182432"/>
                  </a:lnTo>
                  <a:lnTo>
                    <a:pt x="28252" y="181283"/>
                  </a:lnTo>
                  <a:lnTo>
                    <a:pt x="55270" y="153334"/>
                  </a:lnTo>
                  <a:lnTo>
                    <a:pt x="92504" y="129247"/>
                  </a:lnTo>
                  <a:lnTo>
                    <a:pt x="102632" y="124769"/>
                  </a:lnTo>
                  <a:lnTo>
                    <a:pt x="126364" y="122913"/>
                  </a:lnTo>
                  <a:lnTo>
                    <a:pt x="185130" y="134296"/>
                  </a:lnTo>
                  <a:lnTo>
                    <a:pt x="216200" y="145336"/>
                  </a:lnTo>
                  <a:lnTo>
                    <a:pt x="255597" y="176127"/>
                  </a:lnTo>
                  <a:lnTo>
                    <a:pt x="283026" y="212085"/>
                  </a:lnTo>
                  <a:lnTo>
                    <a:pt x="295768" y="243774"/>
                  </a:lnTo>
                  <a:lnTo>
                    <a:pt x="300666" y="298930"/>
                  </a:lnTo>
                  <a:lnTo>
                    <a:pt x="296045" y="354625"/>
                  </a:lnTo>
                  <a:lnTo>
                    <a:pt x="277391" y="413290"/>
                  </a:lnTo>
                  <a:lnTo>
                    <a:pt x="271513" y="426435"/>
                  </a:lnTo>
                  <a:lnTo>
                    <a:pt x="252505" y="447280"/>
                  </a:lnTo>
                  <a:lnTo>
                    <a:pt x="228458" y="462003"/>
                  </a:lnTo>
                  <a:lnTo>
                    <a:pt x="171774" y="471455"/>
                  </a:lnTo>
                  <a:lnTo>
                    <a:pt x="128014" y="469973"/>
                  </a:lnTo>
                  <a:lnTo>
                    <a:pt x="81787" y="458992"/>
                  </a:lnTo>
                  <a:lnTo>
                    <a:pt x="69526" y="452391"/>
                  </a:lnTo>
                  <a:lnTo>
                    <a:pt x="59717" y="4421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137492" y="1947772"/>
              <a:ext cx="115814" cy="84229"/>
            </a:xfrm>
            <a:custGeom>
              <a:avLst/>
              <a:gdLst/>
              <a:ahLst/>
              <a:cxnLst/>
              <a:rect l="0" t="0" r="0" b="0"/>
              <a:pathLst>
                <a:path w="115814" h="84229">
                  <a:moveTo>
                    <a:pt x="115813" y="0"/>
                  </a:moveTo>
                  <a:lnTo>
                    <a:pt x="91767" y="9575"/>
                  </a:lnTo>
                  <a:lnTo>
                    <a:pt x="29526" y="5989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37492" y="1937243"/>
              <a:ext cx="136871" cy="105286"/>
            </a:xfrm>
            <a:custGeom>
              <a:avLst/>
              <a:gdLst/>
              <a:ahLst/>
              <a:cxnLst/>
              <a:rect l="0" t="0" r="0" b="0"/>
              <a:pathLst>
                <a:path w="136871" h="105286">
                  <a:moveTo>
                    <a:pt x="0" y="0"/>
                  </a:moveTo>
                  <a:lnTo>
                    <a:pt x="59593" y="49498"/>
                  </a:lnTo>
                  <a:lnTo>
                    <a:pt x="114856" y="95948"/>
                  </a:lnTo>
                  <a:lnTo>
                    <a:pt x="13687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800916" y="1747730"/>
              <a:ext cx="41986" cy="452726"/>
            </a:xfrm>
            <a:custGeom>
              <a:avLst/>
              <a:gdLst/>
              <a:ahLst/>
              <a:cxnLst/>
              <a:rect l="0" t="0" r="0" b="0"/>
              <a:pathLst>
                <a:path w="41986" h="452726">
                  <a:moveTo>
                    <a:pt x="10400" y="0"/>
                  </a:moveTo>
                  <a:lnTo>
                    <a:pt x="2066" y="37478"/>
                  </a:lnTo>
                  <a:lnTo>
                    <a:pt x="305" y="94491"/>
                  </a:lnTo>
                  <a:lnTo>
                    <a:pt x="0" y="150440"/>
                  </a:lnTo>
                  <a:lnTo>
                    <a:pt x="5498" y="200293"/>
                  </a:lnTo>
                  <a:lnTo>
                    <a:pt x="14537" y="255878"/>
                  </a:lnTo>
                  <a:lnTo>
                    <a:pt x="24623" y="316801"/>
                  </a:lnTo>
                  <a:lnTo>
                    <a:pt x="29432" y="373717"/>
                  </a:lnTo>
                  <a:lnTo>
                    <a:pt x="38293" y="432266"/>
                  </a:lnTo>
                  <a:lnTo>
                    <a:pt x="41985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582455" y="1747730"/>
              <a:ext cx="260447" cy="332797"/>
            </a:xfrm>
            <a:custGeom>
              <a:avLst/>
              <a:gdLst/>
              <a:ahLst/>
              <a:cxnLst/>
              <a:rect l="0" t="0" r="0" b="0"/>
              <a:pathLst>
                <a:path w="260447" h="332797">
                  <a:moveTo>
                    <a:pt x="260446" y="221099"/>
                  </a:moveTo>
                  <a:lnTo>
                    <a:pt x="205401" y="240227"/>
                  </a:lnTo>
                  <a:lnTo>
                    <a:pt x="145934" y="265313"/>
                  </a:lnTo>
                  <a:lnTo>
                    <a:pt x="92162" y="295537"/>
                  </a:lnTo>
                  <a:lnTo>
                    <a:pt x="38201" y="327651"/>
                  </a:lnTo>
                  <a:lnTo>
                    <a:pt x="12712" y="332796"/>
                  </a:lnTo>
                  <a:lnTo>
                    <a:pt x="5213" y="329488"/>
                  </a:lnTo>
                  <a:lnTo>
                    <a:pt x="1383" y="322604"/>
                  </a:lnTo>
                  <a:lnTo>
                    <a:pt x="0" y="313336"/>
                  </a:lnTo>
                  <a:lnTo>
                    <a:pt x="17384" y="251428"/>
                  </a:lnTo>
                  <a:lnTo>
                    <a:pt x="32150" y="196284"/>
                  </a:lnTo>
                  <a:lnTo>
                    <a:pt x="47501" y="133095"/>
                  </a:lnTo>
                  <a:lnTo>
                    <a:pt x="68731" y="74340"/>
                  </a:lnTo>
                  <a:lnTo>
                    <a:pt x="87021" y="15509"/>
                  </a:lnTo>
                  <a:lnTo>
                    <a:pt x="919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4" name="Group 73"/>
          <p:cNvGrpSpPr/>
          <p:nvPr/>
        </p:nvGrpSpPr>
        <p:grpSpPr>
          <a:xfrm>
            <a:off x="5665318" y="2760374"/>
            <a:ext cx="3984751" cy="1116108"/>
            <a:chOff x="5665318" y="2760374"/>
            <a:chExt cx="3984751" cy="1116108"/>
          </a:xfrm>
        </p:grpSpPr>
        <p:sp>
          <p:nvSpPr>
            <p:cNvPr id="44" name="Freeform 43"/>
            <p:cNvSpPr/>
            <p:nvPr/>
          </p:nvSpPr>
          <p:spPr>
            <a:xfrm>
              <a:off x="5854831" y="2876188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31586" y="0"/>
                  </a:moveTo>
                  <a:lnTo>
                    <a:pt x="24350" y="27556"/>
                  </a:lnTo>
                  <a:lnTo>
                    <a:pt x="21708" y="90017"/>
                  </a:lnTo>
                  <a:lnTo>
                    <a:pt x="15597" y="152832"/>
                  </a:lnTo>
                  <a:lnTo>
                    <a:pt x="11530" y="214676"/>
                  </a:lnTo>
                  <a:lnTo>
                    <a:pt x="7607" y="270045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686375" y="2823545"/>
              <a:ext cx="379027" cy="73700"/>
            </a:xfrm>
            <a:custGeom>
              <a:avLst/>
              <a:gdLst/>
              <a:ahLst/>
              <a:cxnLst/>
              <a:rect l="0" t="0" r="0" b="0"/>
              <a:pathLst>
                <a:path w="379027" h="73700">
                  <a:moveTo>
                    <a:pt x="379026" y="0"/>
                  </a:moveTo>
                  <a:lnTo>
                    <a:pt x="320409" y="14654"/>
                  </a:lnTo>
                  <a:lnTo>
                    <a:pt x="257830" y="28198"/>
                  </a:lnTo>
                  <a:lnTo>
                    <a:pt x="206506" y="38640"/>
                  </a:lnTo>
                  <a:lnTo>
                    <a:pt x="153084" y="49144"/>
                  </a:lnTo>
                  <a:lnTo>
                    <a:pt x="94492" y="59665"/>
                  </a:lnTo>
                  <a:lnTo>
                    <a:pt x="31057" y="70581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060397" y="2802488"/>
              <a:ext cx="331648" cy="391912"/>
            </a:xfrm>
            <a:custGeom>
              <a:avLst/>
              <a:gdLst/>
              <a:ahLst/>
              <a:cxnLst/>
              <a:rect l="0" t="0" r="0" b="0"/>
              <a:pathLst>
                <a:path w="331648" h="391912">
                  <a:moveTo>
                    <a:pt x="26061" y="0"/>
                  </a:moveTo>
                  <a:lnTo>
                    <a:pt x="26061" y="58617"/>
                  </a:lnTo>
                  <a:lnTo>
                    <a:pt x="26061" y="121196"/>
                  </a:lnTo>
                  <a:lnTo>
                    <a:pt x="24891" y="172521"/>
                  </a:lnTo>
                  <a:lnTo>
                    <a:pt x="18826" y="224773"/>
                  </a:lnTo>
                  <a:lnTo>
                    <a:pt x="15339" y="277299"/>
                  </a:lnTo>
                  <a:lnTo>
                    <a:pt x="7417" y="328738"/>
                  </a:lnTo>
                  <a:lnTo>
                    <a:pt x="0" y="365946"/>
                  </a:lnTo>
                  <a:lnTo>
                    <a:pt x="498" y="366796"/>
                  </a:lnTo>
                  <a:lnTo>
                    <a:pt x="4171" y="356043"/>
                  </a:lnTo>
                  <a:lnTo>
                    <a:pt x="19395" y="296393"/>
                  </a:lnTo>
                  <a:lnTo>
                    <a:pt x="34320" y="254169"/>
                  </a:lnTo>
                  <a:lnTo>
                    <a:pt x="45720" y="237356"/>
                  </a:lnTo>
                  <a:lnTo>
                    <a:pt x="54375" y="233107"/>
                  </a:lnTo>
                  <a:lnTo>
                    <a:pt x="76469" y="231505"/>
                  </a:lnTo>
                  <a:lnTo>
                    <a:pt x="95648" y="237812"/>
                  </a:lnTo>
                  <a:lnTo>
                    <a:pt x="104038" y="242769"/>
                  </a:lnTo>
                  <a:lnTo>
                    <a:pt x="116480" y="257636"/>
                  </a:lnTo>
                  <a:lnTo>
                    <a:pt x="141494" y="316290"/>
                  </a:lnTo>
                  <a:lnTo>
                    <a:pt x="157032" y="368555"/>
                  </a:lnTo>
                  <a:lnTo>
                    <a:pt x="155240" y="389580"/>
                  </a:lnTo>
                  <a:lnTo>
                    <a:pt x="154294" y="391911"/>
                  </a:lnTo>
                  <a:lnTo>
                    <a:pt x="153243" y="382023"/>
                  </a:lnTo>
                  <a:lnTo>
                    <a:pt x="163830" y="355738"/>
                  </a:lnTo>
                  <a:lnTo>
                    <a:pt x="189539" y="316584"/>
                  </a:lnTo>
                  <a:lnTo>
                    <a:pt x="207513" y="300191"/>
                  </a:lnTo>
                  <a:lnTo>
                    <a:pt x="263227" y="271794"/>
                  </a:lnTo>
                  <a:lnTo>
                    <a:pt x="326123" y="224494"/>
                  </a:lnTo>
                  <a:lnTo>
                    <a:pt x="330217" y="216343"/>
                  </a:lnTo>
                  <a:lnTo>
                    <a:pt x="331647" y="197928"/>
                  </a:lnTo>
                  <a:lnTo>
                    <a:pt x="328051" y="190444"/>
                  </a:lnTo>
                  <a:lnTo>
                    <a:pt x="314697" y="179008"/>
                  </a:lnTo>
                  <a:lnTo>
                    <a:pt x="281859" y="171583"/>
                  </a:lnTo>
                  <a:lnTo>
                    <a:pt x="242493" y="174972"/>
                  </a:lnTo>
                  <a:lnTo>
                    <a:pt x="221299" y="186560"/>
                  </a:lnTo>
                  <a:lnTo>
                    <a:pt x="205251" y="203408"/>
                  </a:lnTo>
                  <a:lnTo>
                    <a:pt x="194219" y="222595"/>
                  </a:lnTo>
                  <a:lnTo>
                    <a:pt x="187020" y="264306"/>
                  </a:lnTo>
                  <a:lnTo>
                    <a:pt x="192993" y="313991"/>
                  </a:lnTo>
                  <a:lnTo>
                    <a:pt x="198909" y="336084"/>
                  </a:lnTo>
                  <a:lnTo>
                    <a:pt x="219995" y="368252"/>
                  </a:lnTo>
                  <a:lnTo>
                    <a:pt x="241716" y="380087"/>
                  </a:lnTo>
                  <a:lnTo>
                    <a:pt x="265797" y="384177"/>
                  </a:lnTo>
                  <a:lnTo>
                    <a:pt x="310331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6450205" y="2960416"/>
              <a:ext cx="99508" cy="210810"/>
            </a:xfrm>
            <a:custGeom>
              <a:avLst/>
              <a:gdLst/>
              <a:ahLst/>
              <a:cxnLst/>
              <a:rect l="0" t="0" r="0" b="0"/>
              <a:pathLst>
                <a:path w="99508" h="210810">
                  <a:moveTo>
                    <a:pt x="4751" y="84228"/>
                  </a:moveTo>
                  <a:lnTo>
                    <a:pt x="7870" y="126919"/>
                  </a:lnTo>
                  <a:lnTo>
                    <a:pt x="22709" y="180230"/>
                  </a:lnTo>
                  <a:lnTo>
                    <a:pt x="30609" y="210809"/>
                  </a:lnTo>
                  <a:lnTo>
                    <a:pt x="30178" y="210729"/>
                  </a:lnTo>
                  <a:lnTo>
                    <a:pt x="11409" y="151115"/>
                  </a:lnTo>
                  <a:lnTo>
                    <a:pt x="0" y="104849"/>
                  </a:lnTo>
                  <a:lnTo>
                    <a:pt x="9484" y="43674"/>
                  </a:lnTo>
                  <a:lnTo>
                    <a:pt x="14925" y="34965"/>
                  </a:lnTo>
                  <a:lnTo>
                    <a:pt x="30330" y="22169"/>
                  </a:lnTo>
                  <a:lnTo>
                    <a:pt x="67645" y="5592"/>
                  </a:lnTo>
                  <a:lnTo>
                    <a:pt x="995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6605134" y="2957420"/>
              <a:ext cx="140198" cy="234623"/>
            </a:xfrm>
            <a:custGeom>
              <a:avLst/>
              <a:gdLst/>
              <a:ahLst/>
              <a:cxnLst/>
              <a:rect l="0" t="0" r="0" b="0"/>
              <a:pathLst>
                <a:path w="140198" h="234623">
                  <a:moveTo>
                    <a:pt x="28806" y="97752"/>
                  </a:moveTo>
                  <a:lnTo>
                    <a:pt x="66284" y="106085"/>
                  </a:lnTo>
                  <a:lnTo>
                    <a:pt x="78358" y="106817"/>
                  </a:lnTo>
                  <a:lnTo>
                    <a:pt x="98013" y="101391"/>
                  </a:lnTo>
                  <a:lnTo>
                    <a:pt x="129694" y="78844"/>
                  </a:lnTo>
                  <a:lnTo>
                    <a:pt x="137986" y="59322"/>
                  </a:lnTo>
                  <a:lnTo>
                    <a:pt x="140197" y="47566"/>
                  </a:lnTo>
                  <a:lnTo>
                    <a:pt x="139331" y="37388"/>
                  </a:lnTo>
                  <a:lnTo>
                    <a:pt x="132131" y="19841"/>
                  </a:lnTo>
                  <a:lnTo>
                    <a:pt x="118012" y="7363"/>
                  </a:lnTo>
                  <a:lnTo>
                    <a:pt x="109334" y="2397"/>
                  </a:lnTo>
                  <a:lnTo>
                    <a:pt x="87213" y="0"/>
                  </a:lnTo>
                  <a:lnTo>
                    <a:pt x="64124" y="4004"/>
                  </a:lnTo>
                  <a:lnTo>
                    <a:pt x="46063" y="13582"/>
                  </a:lnTo>
                  <a:lnTo>
                    <a:pt x="22741" y="43307"/>
                  </a:lnTo>
                  <a:lnTo>
                    <a:pt x="6601" y="76161"/>
                  </a:lnTo>
                  <a:lnTo>
                    <a:pt x="0" y="113711"/>
                  </a:lnTo>
                  <a:lnTo>
                    <a:pt x="6175" y="159916"/>
                  </a:lnTo>
                  <a:lnTo>
                    <a:pt x="16511" y="191040"/>
                  </a:lnTo>
                  <a:lnTo>
                    <a:pt x="27631" y="207844"/>
                  </a:lnTo>
                  <a:lnTo>
                    <a:pt x="43492" y="219991"/>
                  </a:lnTo>
                  <a:lnTo>
                    <a:pt x="63409" y="228120"/>
                  </a:lnTo>
                  <a:lnTo>
                    <a:pt x="123563" y="2346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6987757" y="2960218"/>
              <a:ext cx="204194" cy="231825"/>
            </a:xfrm>
            <a:custGeom>
              <a:avLst/>
              <a:gdLst/>
              <a:ahLst/>
              <a:cxnLst/>
              <a:rect l="0" t="0" r="0" b="0"/>
              <a:pathLst>
                <a:path w="204194" h="231825">
                  <a:moveTo>
                    <a:pt x="151551" y="84426"/>
                  </a:moveTo>
                  <a:lnTo>
                    <a:pt x="151551" y="62069"/>
                  </a:lnTo>
                  <a:lnTo>
                    <a:pt x="140373" y="31398"/>
                  </a:lnTo>
                  <a:lnTo>
                    <a:pt x="116654" y="5672"/>
                  </a:lnTo>
                  <a:lnTo>
                    <a:pt x="107229" y="1508"/>
                  </a:lnTo>
                  <a:lnTo>
                    <a:pt x="87398" y="0"/>
                  </a:lnTo>
                  <a:lnTo>
                    <a:pt x="56504" y="11317"/>
                  </a:lnTo>
                  <a:lnTo>
                    <a:pt x="30713" y="35078"/>
                  </a:lnTo>
                  <a:lnTo>
                    <a:pt x="13841" y="69934"/>
                  </a:lnTo>
                  <a:lnTo>
                    <a:pt x="0" y="122464"/>
                  </a:lnTo>
                  <a:lnTo>
                    <a:pt x="6105" y="167849"/>
                  </a:lnTo>
                  <a:lnTo>
                    <a:pt x="18575" y="210608"/>
                  </a:lnTo>
                  <a:lnTo>
                    <a:pt x="24297" y="218850"/>
                  </a:lnTo>
                  <a:lnTo>
                    <a:pt x="40011" y="231127"/>
                  </a:lnTo>
                  <a:lnTo>
                    <a:pt x="49115" y="231360"/>
                  </a:lnTo>
                  <a:lnTo>
                    <a:pt x="68589" y="222259"/>
                  </a:lnTo>
                  <a:lnTo>
                    <a:pt x="93695" y="197405"/>
                  </a:lnTo>
                  <a:lnTo>
                    <a:pt x="114732" y="149160"/>
                  </a:lnTo>
                  <a:lnTo>
                    <a:pt x="127034" y="94569"/>
                  </a:lnTo>
                  <a:lnTo>
                    <a:pt x="128956" y="76066"/>
                  </a:lnTo>
                  <a:lnTo>
                    <a:pt x="129469" y="77682"/>
                  </a:lnTo>
                  <a:lnTo>
                    <a:pt x="135881" y="108310"/>
                  </a:lnTo>
                  <a:lnTo>
                    <a:pt x="155226" y="168902"/>
                  </a:lnTo>
                  <a:lnTo>
                    <a:pt x="171227" y="194723"/>
                  </a:lnTo>
                  <a:lnTo>
                    <a:pt x="204193" y="231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234065" y="2954725"/>
              <a:ext cx="126343" cy="239315"/>
            </a:xfrm>
            <a:custGeom>
              <a:avLst/>
              <a:gdLst/>
              <a:ahLst/>
              <a:cxnLst/>
              <a:rect l="0" t="0" r="0" b="0"/>
              <a:pathLst>
                <a:path w="126343" h="239315">
                  <a:moveTo>
                    <a:pt x="0" y="79390"/>
                  </a:moveTo>
                  <a:lnTo>
                    <a:pt x="8333" y="116868"/>
                  </a:lnTo>
                  <a:lnTo>
                    <a:pt x="15684" y="168291"/>
                  </a:lnTo>
                  <a:lnTo>
                    <a:pt x="31802" y="226018"/>
                  </a:lnTo>
                  <a:lnTo>
                    <a:pt x="35240" y="236803"/>
                  </a:lnTo>
                  <a:lnTo>
                    <a:pt x="37531" y="239314"/>
                  </a:lnTo>
                  <a:lnTo>
                    <a:pt x="39059" y="236309"/>
                  </a:lnTo>
                  <a:lnTo>
                    <a:pt x="40077" y="229626"/>
                  </a:lnTo>
                  <a:lnTo>
                    <a:pt x="22059" y="169090"/>
                  </a:lnTo>
                  <a:lnTo>
                    <a:pt x="12806" y="108547"/>
                  </a:lnTo>
                  <a:lnTo>
                    <a:pt x="19383" y="59933"/>
                  </a:lnTo>
                  <a:lnTo>
                    <a:pt x="29790" y="28391"/>
                  </a:lnTo>
                  <a:lnTo>
                    <a:pt x="40925" y="11490"/>
                  </a:lnTo>
                  <a:lnTo>
                    <a:pt x="49510" y="6047"/>
                  </a:lnTo>
                  <a:lnTo>
                    <a:pt x="71527" y="0"/>
                  </a:lnTo>
                  <a:lnTo>
                    <a:pt x="126342" y="56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7405241" y="2957351"/>
              <a:ext cx="165736" cy="231571"/>
            </a:xfrm>
            <a:custGeom>
              <a:avLst/>
              <a:gdLst/>
              <a:ahLst/>
              <a:cxnLst/>
              <a:rect l="0" t="0" r="0" b="0"/>
              <a:pathLst>
                <a:path w="165736" h="231571">
                  <a:moveTo>
                    <a:pt x="28865" y="87293"/>
                  </a:moveTo>
                  <a:lnTo>
                    <a:pt x="45633" y="92882"/>
                  </a:lnTo>
                  <a:lnTo>
                    <a:pt x="78417" y="90768"/>
                  </a:lnTo>
                  <a:lnTo>
                    <a:pt x="133743" y="76297"/>
                  </a:lnTo>
                  <a:lnTo>
                    <a:pt x="144407" y="72943"/>
                  </a:lnTo>
                  <a:lnTo>
                    <a:pt x="151516" y="66028"/>
                  </a:lnTo>
                  <a:lnTo>
                    <a:pt x="159415" y="45866"/>
                  </a:lnTo>
                  <a:lnTo>
                    <a:pt x="159182" y="36278"/>
                  </a:lnTo>
                  <a:lnTo>
                    <a:pt x="152684" y="19386"/>
                  </a:lnTo>
                  <a:lnTo>
                    <a:pt x="138878" y="7199"/>
                  </a:lnTo>
                  <a:lnTo>
                    <a:pt x="130282" y="2311"/>
                  </a:lnTo>
                  <a:lnTo>
                    <a:pt x="108254" y="0"/>
                  </a:lnTo>
                  <a:lnTo>
                    <a:pt x="84036" y="4042"/>
                  </a:lnTo>
                  <a:lnTo>
                    <a:pt x="61574" y="13638"/>
                  </a:lnTo>
                  <a:lnTo>
                    <a:pt x="34787" y="37783"/>
                  </a:lnTo>
                  <a:lnTo>
                    <a:pt x="17622" y="67164"/>
                  </a:lnTo>
                  <a:lnTo>
                    <a:pt x="2511" y="116938"/>
                  </a:lnTo>
                  <a:lnTo>
                    <a:pt x="0" y="156778"/>
                  </a:lnTo>
                  <a:lnTo>
                    <a:pt x="3558" y="180176"/>
                  </a:lnTo>
                  <a:lnTo>
                    <a:pt x="12158" y="199154"/>
                  </a:lnTo>
                  <a:lnTo>
                    <a:pt x="17727" y="207490"/>
                  </a:lnTo>
                  <a:lnTo>
                    <a:pt x="33273" y="219872"/>
                  </a:lnTo>
                  <a:lnTo>
                    <a:pt x="53051" y="228105"/>
                  </a:lnTo>
                  <a:lnTo>
                    <a:pt x="89324" y="231570"/>
                  </a:lnTo>
                  <a:lnTo>
                    <a:pt x="122818" y="224538"/>
                  </a:lnTo>
                  <a:lnTo>
                    <a:pt x="165735" y="2031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7986051" y="2791960"/>
              <a:ext cx="37652" cy="463255"/>
            </a:xfrm>
            <a:custGeom>
              <a:avLst/>
              <a:gdLst/>
              <a:ahLst/>
              <a:cxnLst/>
              <a:rect l="0" t="0" r="0" b="0"/>
              <a:pathLst>
                <a:path w="37652" h="463255">
                  <a:moveTo>
                    <a:pt x="6065" y="0"/>
                  </a:moveTo>
                  <a:lnTo>
                    <a:pt x="2946" y="48930"/>
                  </a:lnTo>
                  <a:lnTo>
                    <a:pt x="0" y="77899"/>
                  </a:lnTo>
                  <a:lnTo>
                    <a:pt x="4521" y="134450"/>
                  </a:lnTo>
                  <a:lnTo>
                    <a:pt x="5608" y="185676"/>
                  </a:lnTo>
                  <a:lnTo>
                    <a:pt x="5975" y="244907"/>
                  </a:lnTo>
                  <a:lnTo>
                    <a:pt x="14387" y="307422"/>
                  </a:lnTo>
                  <a:lnTo>
                    <a:pt x="23539" y="368556"/>
                  </a:lnTo>
                  <a:lnTo>
                    <a:pt x="26414" y="421844"/>
                  </a:lnTo>
                  <a:lnTo>
                    <a:pt x="27977" y="444849"/>
                  </a:lnTo>
                  <a:lnTo>
                    <a:pt x="30032" y="450984"/>
                  </a:lnTo>
                  <a:lnTo>
                    <a:pt x="37651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781300" y="2760374"/>
              <a:ext cx="231874" cy="307831"/>
            </a:xfrm>
            <a:custGeom>
              <a:avLst/>
              <a:gdLst/>
              <a:ahLst/>
              <a:cxnLst/>
              <a:rect l="0" t="0" r="0" b="0"/>
              <a:pathLst>
                <a:path w="231874" h="307831">
                  <a:moveTo>
                    <a:pt x="231873" y="221099"/>
                  </a:moveTo>
                  <a:lnTo>
                    <a:pt x="209516" y="221099"/>
                  </a:lnTo>
                  <a:lnTo>
                    <a:pt x="192301" y="227338"/>
                  </a:lnTo>
                  <a:lnTo>
                    <a:pt x="136415" y="260641"/>
                  </a:lnTo>
                  <a:lnTo>
                    <a:pt x="73884" y="287163"/>
                  </a:lnTo>
                  <a:lnTo>
                    <a:pt x="31820" y="307328"/>
                  </a:lnTo>
                  <a:lnTo>
                    <a:pt x="22465" y="307830"/>
                  </a:lnTo>
                  <a:lnTo>
                    <a:pt x="5833" y="302150"/>
                  </a:lnTo>
                  <a:lnTo>
                    <a:pt x="1631" y="296190"/>
                  </a:lnTo>
                  <a:lnTo>
                    <a:pt x="0" y="288707"/>
                  </a:lnTo>
                  <a:lnTo>
                    <a:pt x="8619" y="232948"/>
                  </a:lnTo>
                  <a:lnTo>
                    <a:pt x="21571" y="178552"/>
                  </a:lnTo>
                  <a:lnTo>
                    <a:pt x="35394" y="117158"/>
                  </a:lnTo>
                  <a:lnTo>
                    <a:pt x="42154" y="58281"/>
                  </a:lnTo>
                  <a:lnTo>
                    <a:pt x="5288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8193428" y="3063966"/>
              <a:ext cx="293529" cy="422457"/>
            </a:xfrm>
            <a:custGeom>
              <a:avLst/>
              <a:gdLst/>
              <a:ahLst/>
              <a:cxnLst/>
              <a:rect l="0" t="0" r="0" b="0"/>
              <a:pathLst>
                <a:path w="293529" h="422457">
                  <a:moveTo>
                    <a:pt x="135600" y="96491"/>
                  </a:moveTo>
                  <a:lnTo>
                    <a:pt x="135600" y="74134"/>
                  </a:lnTo>
                  <a:lnTo>
                    <a:pt x="124422" y="43463"/>
                  </a:lnTo>
                  <a:lnTo>
                    <a:pt x="106292" y="17738"/>
                  </a:lnTo>
                  <a:lnTo>
                    <a:pt x="80513" y="887"/>
                  </a:lnTo>
                  <a:lnTo>
                    <a:pt x="70800" y="0"/>
                  </a:lnTo>
                  <a:lnTo>
                    <a:pt x="50648" y="5253"/>
                  </a:lnTo>
                  <a:lnTo>
                    <a:pt x="25161" y="21364"/>
                  </a:lnTo>
                  <a:lnTo>
                    <a:pt x="13206" y="37365"/>
                  </a:lnTo>
                  <a:lnTo>
                    <a:pt x="5164" y="57345"/>
                  </a:lnTo>
                  <a:lnTo>
                    <a:pt x="0" y="108299"/>
                  </a:lnTo>
                  <a:lnTo>
                    <a:pt x="1634" y="134494"/>
                  </a:lnTo>
                  <a:lnTo>
                    <a:pt x="15708" y="167803"/>
                  </a:lnTo>
                  <a:lnTo>
                    <a:pt x="28113" y="185117"/>
                  </a:lnTo>
                  <a:lnTo>
                    <a:pt x="35866" y="189500"/>
                  </a:lnTo>
                  <a:lnTo>
                    <a:pt x="53839" y="191251"/>
                  </a:lnTo>
                  <a:lnTo>
                    <a:pt x="83688" y="180070"/>
                  </a:lnTo>
                  <a:lnTo>
                    <a:pt x="109170" y="156350"/>
                  </a:lnTo>
                  <a:lnTo>
                    <a:pt x="125950" y="127095"/>
                  </a:lnTo>
                  <a:lnTo>
                    <a:pt x="129167" y="126253"/>
                  </a:lnTo>
                  <a:lnTo>
                    <a:pt x="131311" y="131540"/>
                  </a:lnTo>
                  <a:lnTo>
                    <a:pt x="136206" y="190750"/>
                  </a:lnTo>
                  <a:lnTo>
                    <a:pt x="142669" y="238803"/>
                  </a:lnTo>
                  <a:lnTo>
                    <a:pt x="146274" y="290086"/>
                  </a:lnTo>
                  <a:lnTo>
                    <a:pt x="153060" y="342326"/>
                  </a:lnTo>
                  <a:lnTo>
                    <a:pt x="156762" y="392509"/>
                  </a:lnTo>
                  <a:lnTo>
                    <a:pt x="161773" y="418738"/>
                  </a:lnTo>
                  <a:lnTo>
                    <a:pt x="164747" y="422456"/>
                  </a:lnTo>
                  <a:lnTo>
                    <a:pt x="167900" y="420256"/>
                  </a:lnTo>
                  <a:lnTo>
                    <a:pt x="199758" y="372197"/>
                  </a:lnTo>
                  <a:lnTo>
                    <a:pt x="235166" y="336565"/>
                  </a:lnTo>
                  <a:lnTo>
                    <a:pt x="293528" y="3070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8394395" y="3044644"/>
              <a:ext cx="163657" cy="205209"/>
            </a:xfrm>
            <a:custGeom>
              <a:avLst/>
              <a:gdLst/>
              <a:ahLst/>
              <a:cxnLst/>
              <a:rect l="0" t="0" r="0" b="0"/>
              <a:pathLst>
                <a:path w="163657" h="205209">
                  <a:moveTo>
                    <a:pt x="8333" y="31585"/>
                  </a:moveTo>
                  <a:lnTo>
                    <a:pt x="0" y="69063"/>
                  </a:lnTo>
                  <a:lnTo>
                    <a:pt x="1574" y="107030"/>
                  </a:lnTo>
                  <a:lnTo>
                    <a:pt x="12587" y="161781"/>
                  </a:lnTo>
                  <a:lnTo>
                    <a:pt x="28180" y="192474"/>
                  </a:lnTo>
                  <a:lnTo>
                    <a:pt x="36773" y="198506"/>
                  </a:lnTo>
                  <a:lnTo>
                    <a:pt x="58797" y="205208"/>
                  </a:lnTo>
                  <a:lnTo>
                    <a:pt x="81065" y="201947"/>
                  </a:lnTo>
                  <a:lnTo>
                    <a:pt x="110211" y="186958"/>
                  </a:lnTo>
                  <a:lnTo>
                    <a:pt x="124972" y="173169"/>
                  </a:lnTo>
                  <a:lnTo>
                    <a:pt x="147897" y="125576"/>
                  </a:lnTo>
                  <a:lnTo>
                    <a:pt x="163033" y="62145"/>
                  </a:lnTo>
                  <a:lnTo>
                    <a:pt x="163656" y="36978"/>
                  </a:lnTo>
                  <a:lnTo>
                    <a:pt x="15573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8604723" y="3071004"/>
              <a:ext cx="198089" cy="205873"/>
            </a:xfrm>
            <a:custGeom>
              <a:avLst/>
              <a:gdLst/>
              <a:ahLst/>
              <a:cxnLst/>
              <a:rect l="0" t="0" r="0" b="0"/>
              <a:pathLst>
                <a:path w="198089" h="205873">
                  <a:moveTo>
                    <a:pt x="103331" y="110510"/>
                  </a:moveTo>
                  <a:lnTo>
                    <a:pt x="100212" y="56365"/>
                  </a:lnTo>
                  <a:lnTo>
                    <a:pt x="93756" y="31463"/>
                  </a:lnTo>
                  <a:lnTo>
                    <a:pt x="83088" y="12597"/>
                  </a:lnTo>
                  <a:lnTo>
                    <a:pt x="74628" y="6630"/>
                  </a:lnTo>
                  <a:lnTo>
                    <a:pt x="52750" y="0"/>
                  </a:lnTo>
                  <a:lnTo>
                    <a:pt x="42704" y="572"/>
                  </a:lnTo>
                  <a:lnTo>
                    <a:pt x="25303" y="7446"/>
                  </a:lnTo>
                  <a:lnTo>
                    <a:pt x="12890" y="21420"/>
                  </a:lnTo>
                  <a:lnTo>
                    <a:pt x="7942" y="30060"/>
                  </a:lnTo>
                  <a:lnTo>
                    <a:pt x="0" y="84783"/>
                  </a:lnTo>
                  <a:lnTo>
                    <a:pt x="964" y="126544"/>
                  </a:lnTo>
                  <a:lnTo>
                    <a:pt x="21841" y="183548"/>
                  </a:lnTo>
                  <a:lnTo>
                    <a:pt x="35528" y="198733"/>
                  </a:lnTo>
                  <a:lnTo>
                    <a:pt x="44091" y="204420"/>
                  </a:lnTo>
                  <a:lnTo>
                    <a:pt x="52140" y="205872"/>
                  </a:lnTo>
                  <a:lnTo>
                    <a:pt x="59845" y="204500"/>
                  </a:lnTo>
                  <a:lnTo>
                    <a:pt x="67321" y="201246"/>
                  </a:lnTo>
                  <a:lnTo>
                    <a:pt x="78748" y="185153"/>
                  </a:lnTo>
                  <a:lnTo>
                    <a:pt x="95616" y="142282"/>
                  </a:lnTo>
                  <a:lnTo>
                    <a:pt x="96783" y="121121"/>
                  </a:lnTo>
                  <a:lnTo>
                    <a:pt x="87261" y="75426"/>
                  </a:lnTo>
                  <a:lnTo>
                    <a:pt x="121826" y="132663"/>
                  </a:lnTo>
                  <a:lnTo>
                    <a:pt x="150312" y="171558"/>
                  </a:lnTo>
                  <a:lnTo>
                    <a:pt x="176133" y="187350"/>
                  </a:lnTo>
                  <a:lnTo>
                    <a:pt x="198088" y="19473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8794790" y="3073535"/>
              <a:ext cx="102778" cy="188784"/>
            </a:xfrm>
            <a:custGeom>
              <a:avLst/>
              <a:gdLst/>
              <a:ahLst/>
              <a:cxnLst/>
              <a:rect l="0" t="0" r="0" b="0"/>
              <a:pathLst>
                <a:path w="102778" h="188784">
                  <a:moveTo>
                    <a:pt x="8021" y="76393"/>
                  </a:moveTo>
                  <a:lnTo>
                    <a:pt x="25980" y="131438"/>
                  </a:lnTo>
                  <a:lnTo>
                    <a:pt x="37388" y="167052"/>
                  </a:lnTo>
                  <a:lnTo>
                    <a:pt x="50387" y="188783"/>
                  </a:lnTo>
                  <a:lnTo>
                    <a:pt x="49133" y="188755"/>
                  </a:lnTo>
                  <a:lnTo>
                    <a:pt x="45957" y="186396"/>
                  </a:lnTo>
                  <a:lnTo>
                    <a:pt x="19921" y="132541"/>
                  </a:lnTo>
                  <a:lnTo>
                    <a:pt x="3135" y="85274"/>
                  </a:lnTo>
                  <a:lnTo>
                    <a:pt x="0" y="54994"/>
                  </a:lnTo>
                  <a:lnTo>
                    <a:pt x="4846" y="31398"/>
                  </a:lnTo>
                  <a:lnTo>
                    <a:pt x="9414" y="21830"/>
                  </a:lnTo>
                  <a:lnTo>
                    <a:pt x="23848" y="8079"/>
                  </a:lnTo>
                  <a:lnTo>
                    <a:pt x="32610" y="2775"/>
                  </a:lnTo>
                  <a:lnTo>
                    <a:pt x="54824" y="0"/>
                  </a:lnTo>
                  <a:lnTo>
                    <a:pt x="102777" y="26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971267" y="2876188"/>
              <a:ext cx="52643" cy="410612"/>
            </a:xfrm>
            <a:custGeom>
              <a:avLst/>
              <a:gdLst/>
              <a:ahLst/>
              <a:cxnLst/>
              <a:rect l="0" t="0" r="0" b="0"/>
              <a:pathLst>
                <a:path w="52643" h="410612">
                  <a:moveTo>
                    <a:pt x="0" y="0"/>
                  </a:moveTo>
                  <a:lnTo>
                    <a:pt x="0" y="50432"/>
                  </a:lnTo>
                  <a:lnTo>
                    <a:pt x="1169" y="104240"/>
                  </a:lnTo>
                  <a:lnTo>
                    <a:pt x="8333" y="158760"/>
                  </a:lnTo>
                  <a:lnTo>
                    <a:pt x="17475" y="220991"/>
                  </a:lnTo>
                  <a:lnTo>
                    <a:pt x="23469" y="280652"/>
                  </a:lnTo>
                  <a:lnTo>
                    <a:pt x="32300" y="332720"/>
                  </a:lnTo>
                  <a:lnTo>
                    <a:pt x="48057" y="394634"/>
                  </a:lnTo>
                  <a:lnTo>
                    <a:pt x="52642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8908096" y="3023587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30977" y="8333"/>
                  </a:lnTo>
                  <a:lnTo>
                    <a:pt x="79554" y="15684"/>
                  </a:lnTo>
                  <a:lnTo>
                    <a:pt x="19734" y="3180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9076552" y="3068888"/>
              <a:ext cx="136483" cy="207383"/>
            </a:xfrm>
            <a:custGeom>
              <a:avLst/>
              <a:gdLst/>
              <a:ahLst/>
              <a:cxnLst/>
              <a:rect l="0" t="0" r="0" b="0"/>
              <a:pathLst>
                <a:path w="136483" h="207383">
                  <a:moveTo>
                    <a:pt x="0" y="81040"/>
                  </a:moveTo>
                  <a:lnTo>
                    <a:pt x="58616" y="81040"/>
                  </a:lnTo>
                  <a:lnTo>
                    <a:pt x="98996" y="75451"/>
                  </a:lnTo>
                  <a:lnTo>
                    <a:pt x="120427" y="63349"/>
                  </a:lnTo>
                  <a:lnTo>
                    <a:pt x="129417" y="55208"/>
                  </a:lnTo>
                  <a:lnTo>
                    <a:pt x="134241" y="46271"/>
                  </a:lnTo>
                  <a:lnTo>
                    <a:pt x="136482" y="26983"/>
                  </a:lnTo>
                  <a:lnTo>
                    <a:pt x="131932" y="19266"/>
                  </a:lnTo>
                  <a:lnTo>
                    <a:pt x="114398" y="7572"/>
                  </a:lnTo>
                  <a:lnTo>
                    <a:pt x="78219" y="0"/>
                  </a:lnTo>
                  <a:lnTo>
                    <a:pt x="54651" y="7588"/>
                  </a:lnTo>
                  <a:lnTo>
                    <a:pt x="16514" y="35466"/>
                  </a:lnTo>
                  <a:lnTo>
                    <a:pt x="7339" y="58835"/>
                  </a:lnTo>
                  <a:lnTo>
                    <a:pt x="4431" y="86379"/>
                  </a:lnTo>
                  <a:lnTo>
                    <a:pt x="15083" y="143528"/>
                  </a:lnTo>
                  <a:lnTo>
                    <a:pt x="30465" y="170005"/>
                  </a:lnTo>
                  <a:lnTo>
                    <a:pt x="55430" y="192668"/>
                  </a:lnTo>
                  <a:lnTo>
                    <a:pt x="78058" y="200843"/>
                  </a:lnTo>
                  <a:lnTo>
                    <a:pt x="126342" y="2073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9262332" y="3023587"/>
              <a:ext cx="109019" cy="244423"/>
            </a:xfrm>
            <a:custGeom>
              <a:avLst/>
              <a:gdLst/>
              <a:ahLst/>
              <a:cxnLst/>
              <a:rect l="0" t="0" r="0" b="0"/>
              <a:pathLst>
                <a:path w="109019" h="244423">
                  <a:moveTo>
                    <a:pt x="3733" y="105285"/>
                  </a:moveTo>
                  <a:lnTo>
                    <a:pt x="6072" y="138906"/>
                  </a:lnTo>
                  <a:lnTo>
                    <a:pt x="23519" y="190608"/>
                  </a:lnTo>
                  <a:lnTo>
                    <a:pt x="44166" y="240292"/>
                  </a:lnTo>
                  <a:lnTo>
                    <a:pt x="47066" y="244422"/>
                  </a:lnTo>
                  <a:lnTo>
                    <a:pt x="47829" y="243667"/>
                  </a:lnTo>
                  <a:lnTo>
                    <a:pt x="31309" y="182779"/>
                  </a:lnTo>
                  <a:lnTo>
                    <a:pt x="5861" y="123722"/>
                  </a:lnTo>
                  <a:lnTo>
                    <a:pt x="0" y="98271"/>
                  </a:lnTo>
                  <a:lnTo>
                    <a:pt x="1294" y="75261"/>
                  </a:lnTo>
                  <a:lnTo>
                    <a:pt x="14189" y="42577"/>
                  </a:lnTo>
                  <a:lnTo>
                    <a:pt x="38416" y="16255"/>
                  </a:lnTo>
                  <a:lnTo>
                    <a:pt x="60872" y="7224"/>
                  </a:lnTo>
                  <a:lnTo>
                    <a:pt x="1090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468960" y="3031342"/>
              <a:ext cx="181109" cy="287044"/>
            </a:xfrm>
            <a:custGeom>
              <a:avLst/>
              <a:gdLst/>
              <a:ahLst/>
              <a:cxnLst/>
              <a:rect l="0" t="0" r="0" b="0"/>
              <a:pathLst>
                <a:path w="181109" h="287044">
                  <a:moveTo>
                    <a:pt x="112959" y="13302"/>
                  </a:moveTo>
                  <a:lnTo>
                    <a:pt x="101781" y="2123"/>
                  </a:lnTo>
                  <a:lnTo>
                    <a:pt x="94978" y="0"/>
                  </a:lnTo>
                  <a:lnTo>
                    <a:pt x="68637" y="2601"/>
                  </a:lnTo>
                  <a:lnTo>
                    <a:pt x="39775" y="11951"/>
                  </a:lnTo>
                  <a:lnTo>
                    <a:pt x="23502" y="22840"/>
                  </a:lnTo>
                  <a:lnTo>
                    <a:pt x="11590" y="38598"/>
                  </a:lnTo>
                  <a:lnTo>
                    <a:pt x="3565" y="58469"/>
                  </a:lnTo>
                  <a:lnTo>
                    <a:pt x="0" y="82899"/>
                  </a:lnTo>
                  <a:lnTo>
                    <a:pt x="4653" y="103115"/>
                  </a:lnTo>
                  <a:lnTo>
                    <a:pt x="9169" y="111782"/>
                  </a:lnTo>
                  <a:lnTo>
                    <a:pt x="16860" y="117560"/>
                  </a:lnTo>
                  <a:lnTo>
                    <a:pt x="37883" y="123979"/>
                  </a:lnTo>
                  <a:lnTo>
                    <a:pt x="100055" y="131558"/>
                  </a:lnTo>
                  <a:lnTo>
                    <a:pt x="133312" y="143487"/>
                  </a:lnTo>
                  <a:lnTo>
                    <a:pt x="153591" y="156560"/>
                  </a:lnTo>
                  <a:lnTo>
                    <a:pt x="170402" y="174068"/>
                  </a:lnTo>
                  <a:lnTo>
                    <a:pt x="179434" y="199787"/>
                  </a:lnTo>
                  <a:lnTo>
                    <a:pt x="181108" y="227205"/>
                  </a:lnTo>
                  <a:lnTo>
                    <a:pt x="174053" y="247190"/>
                  </a:lnTo>
                  <a:lnTo>
                    <a:pt x="159999" y="260751"/>
                  </a:lnTo>
                  <a:lnTo>
                    <a:pt x="122381" y="278990"/>
                  </a:lnTo>
                  <a:lnTo>
                    <a:pt x="98820" y="280344"/>
                  </a:lnTo>
                  <a:lnTo>
                    <a:pt x="59247" y="280768"/>
                  </a:lnTo>
                  <a:lnTo>
                    <a:pt x="7674" y="2870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75847" y="3676353"/>
              <a:ext cx="10529" cy="168457"/>
            </a:xfrm>
            <a:custGeom>
              <a:avLst/>
              <a:gdLst/>
              <a:ahLst/>
              <a:cxnLst/>
              <a:rect l="0" t="0" r="0" b="0"/>
              <a:pathLst>
                <a:path w="10529" h="168457">
                  <a:moveTo>
                    <a:pt x="10528" y="0"/>
                  </a:moveTo>
                  <a:lnTo>
                    <a:pt x="3293" y="27557"/>
                  </a:lnTo>
                  <a:lnTo>
                    <a:pt x="650" y="83779"/>
                  </a:lnTo>
                  <a:lnTo>
                    <a:pt x="128" y="140292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5665318" y="35710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760075" y="3632301"/>
              <a:ext cx="178985" cy="191692"/>
            </a:xfrm>
            <a:custGeom>
              <a:avLst/>
              <a:gdLst/>
              <a:ahLst/>
              <a:cxnLst/>
              <a:rect l="0" t="0" r="0" b="0"/>
              <a:pathLst>
                <a:path w="178985" h="191692">
                  <a:moveTo>
                    <a:pt x="0" y="65109"/>
                  </a:moveTo>
                  <a:lnTo>
                    <a:pt x="17958" y="128537"/>
                  </a:lnTo>
                  <a:lnTo>
                    <a:pt x="28547" y="173565"/>
                  </a:lnTo>
                  <a:lnTo>
                    <a:pt x="29065" y="191691"/>
                  </a:lnTo>
                  <a:lnTo>
                    <a:pt x="27566" y="191611"/>
                  </a:lnTo>
                  <a:lnTo>
                    <a:pt x="22780" y="180994"/>
                  </a:lnTo>
                  <a:lnTo>
                    <a:pt x="13295" y="132930"/>
                  </a:lnTo>
                  <a:lnTo>
                    <a:pt x="14468" y="84424"/>
                  </a:lnTo>
                  <a:lnTo>
                    <a:pt x="25343" y="39247"/>
                  </a:lnTo>
                  <a:lnTo>
                    <a:pt x="30934" y="26811"/>
                  </a:lnTo>
                  <a:lnTo>
                    <a:pt x="46503" y="9873"/>
                  </a:lnTo>
                  <a:lnTo>
                    <a:pt x="55569" y="3719"/>
                  </a:lnTo>
                  <a:lnTo>
                    <a:pt x="75000" y="0"/>
                  </a:lnTo>
                  <a:lnTo>
                    <a:pt x="85095" y="646"/>
                  </a:lnTo>
                  <a:lnTo>
                    <a:pt x="102551" y="7603"/>
                  </a:lnTo>
                  <a:lnTo>
                    <a:pt x="110481" y="12734"/>
                  </a:lnTo>
                  <a:lnTo>
                    <a:pt x="122412" y="27793"/>
                  </a:lnTo>
                  <a:lnTo>
                    <a:pt x="159743" y="87911"/>
                  </a:lnTo>
                  <a:lnTo>
                    <a:pt x="175642" y="144252"/>
                  </a:lnTo>
                  <a:lnTo>
                    <a:pt x="178984" y="1703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224874" y="3608474"/>
              <a:ext cx="166912" cy="215560"/>
            </a:xfrm>
            <a:custGeom>
              <a:avLst/>
              <a:gdLst/>
              <a:ahLst/>
              <a:cxnLst/>
              <a:rect l="0" t="0" r="0" b="0"/>
              <a:pathLst>
                <a:path w="166912" h="215560">
                  <a:moveTo>
                    <a:pt x="145854" y="88936"/>
                  </a:moveTo>
                  <a:lnTo>
                    <a:pt x="127895" y="35061"/>
                  </a:lnTo>
                  <a:lnTo>
                    <a:pt x="121105" y="14689"/>
                  </a:lnTo>
                  <a:lnTo>
                    <a:pt x="114147" y="7853"/>
                  </a:lnTo>
                  <a:lnTo>
                    <a:pt x="93937" y="256"/>
                  </a:lnTo>
                  <a:lnTo>
                    <a:pt x="72477" y="0"/>
                  </a:lnTo>
                  <a:lnTo>
                    <a:pt x="52410" y="4955"/>
                  </a:lnTo>
                  <a:lnTo>
                    <a:pt x="35693" y="14957"/>
                  </a:lnTo>
                  <a:lnTo>
                    <a:pt x="23584" y="30320"/>
                  </a:lnTo>
                  <a:lnTo>
                    <a:pt x="6278" y="68779"/>
                  </a:lnTo>
                  <a:lnTo>
                    <a:pt x="0" y="125812"/>
                  </a:lnTo>
                  <a:lnTo>
                    <a:pt x="1879" y="180231"/>
                  </a:lnTo>
                  <a:lnTo>
                    <a:pt x="4247" y="191914"/>
                  </a:lnTo>
                  <a:lnTo>
                    <a:pt x="9335" y="200872"/>
                  </a:lnTo>
                  <a:lnTo>
                    <a:pt x="24348" y="213945"/>
                  </a:lnTo>
                  <a:lnTo>
                    <a:pt x="33264" y="215559"/>
                  </a:lnTo>
                  <a:lnTo>
                    <a:pt x="52530" y="211114"/>
                  </a:lnTo>
                  <a:lnTo>
                    <a:pt x="60241" y="205483"/>
                  </a:lnTo>
                  <a:lnTo>
                    <a:pt x="71929" y="189868"/>
                  </a:lnTo>
                  <a:lnTo>
                    <a:pt x="96393" y="130668"/>
                  </a:lnTo>
                  <a:lnTo>
                    <a:pt x="103458" y="83748"/>
                  </a:lnTo>
                  <a:lnTo>
                    <a:pt x="105892" y="86647"/>
                  </a:lnTo>
                  <a:lnTo>
                    <a:pt x="122741" y="139371"/>
                  </a:lnTo>
                  <a:lnTo>
                    <a:pt x="146834" y="180137"/>
                  </a:lnTo>
                  <a:lnTo>
                    <a:pt x="166911" y="2047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26189" y="3388342"/>
              <a:ext cx="175680" cy="488140"/>
            </a:xfrm>
            <a:custGeom>
              <a:avLst/>
              <a:gdLst/>
              <a:ahLst/>
              <a:cxnLst/>
              <a:rect l="0" t="0" r="0" b="0"/>
              <a:pathLst>
                <a:path w="175680" h="488140">
                  <a:moveTo>
                    <a:pt x="134094" y="361711"/>
                  </a:moveTo>
                  <a:lnTo>
                    <a:pt x="128504" y="299618"/>
                  </a:lnTo>
                  <a:lnTo>
                    <a:pt x="123347" y="291070"/>
                  </a:lnTo>
                  <a:lnTo>
                    <a:pt x="108261" y="278452"/>
                  </a:lnTo>
                  <a:lnTo>
                    <a:pt x="86737" y="272064"/>
                  </a:lnTo>
                  <a:lnTo>
                    <a:pt x="74446" y="270361"/>
                  </a:lnTo>
                  <a:lnTo>
                    <a:pt x="54552" y="274708"/>
                  </a:lnTo>
                  <a:lnTo>
                    <a:pt x="45971" y="279142"/>
                  </a:lnTo>
                  <a:lnTo>
                    <a:pt x="22715" y="307740"/>
                  </a:lnTo>
                  <a:lnTo>
                    <a:pt x="6596" y="340260"/>
                  </a:lnTo>
                  <a:lnTo>
                    <a:pt x="0" y="383301"/>
                  </a:lnTo>
                  <a:lnTo>
                    <a:pt x="6177" y="433436"/>
                  </a:lnTo>
                  <a:lnTo>
                    <a:pt x="12122" y="455590"/>
                  </a:lnTo>
                  <a:lnTo>
                    <a:pt x="24901" y="474015"/>
                  </a:lnTo>
                  <a:lnTo>
                    <a:pt x="33223" y="482203"/>
                  </a:lnTo>
                  <a:lnTo>
                    <a:pt x="42279" y="486493"/>
                  </a:lnTo>
                  <a:lnTo>
                    <a:pt x="61702" y="488139"/>
                  </a:lnTo>
                  <a:lnTo>
                    <a:pt x="78913" y="481852"/>
                  </a:lnTo>
                  <a:lnTo>
                    <a:pt x="94362" y="470089"/>
                  </a:lnTo>
                  <a:lnTo>
                    <a:pt x="115042" y="443736"/>
                  </a:lnTo>
                  <a:lnTo>
                    <a:pt x="133103" y="397150"/>
                  </a:lnTo>
                  <a:lnTo>
                    <a:pt x="147448" y="349205"/>
                  </a:lnTo>
                  <a:lnTo>
                    <a:pt x="160277" y="301073"/>
                  </a:lnTo>
                  <a:lnTo>
                    <a:pt x="170202" y="248477"/>
                  </a:lnTo>
                  <a:lnTo>
                    <a:pt x="174428" y="198309"/>
                  </a:lnTo>
                  <a:lnTo>
                    <a:pt x="175679" y="138990"/>
                  </a:lnTo>
                  <a:lnTo>
                    <a:pt x="170462" y="82550"/>
                  </a:lnTo>
                  <a:lnTo>
                    <a:pt x="157049" y="21822"/>
                  </a:lnTo>
                  <a:lnTo>
                    <a:pt x="145856" y="1639"/>
                  </a:lnTo>
                  <a:lnTo>
                    <a:pt x="140765" y="0"/>
                  </a:lnTo>
                  <a:lnTo>
                    <a:pt x="136201" y="3587"/>
                  </a:lnTo>
                  <a:lnTo>
                    <a:pt x="124189" y="30992"/>
                  </a:lnTo>
                  <a:lnTo>
                    <a:pt x="116342" y="71867"/>
                  </a:lnTo>
                  <a:lnTo>
                    <a:pt x="110897" y="124143"/>
                  </a:lnTo>
                  <a:lnTo>
                    <a:pt x="104993" y="184086"/>
                  </a:lnTo>
                  <a:lnTo>
                    <a:pt x="103245" y="243181"/>
                  </a:lnTo>
                  <a:lnTo>
                    <a:pt x="105846" y="297735"/>
                  </a:lnTo>
                  <a:lnTo>
                    <a:pt x="110906" y="347824"/>
                  </a:lnTo>
                  <a:lnTo>
                    <a:pt x="115525" y="382943"/>
                  </a:lnTo>
                  <a:lnTo>
                    <a:pt x="123564" y="403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841188" y="3673580"/>
              <a:ext cx="134007" cy="185630"/>
            </a:xfrm>
            <a:custGeom>
              <a:avLst/>
              <a:gdLst/>
              <a:ahLst/>
              <a:cxnLst/>
              <a:rect l="0" t="0" r="0" b="0"/>
              <a:pathLst>
                <a:path w="134007" h="185630">
                  <a:moveTo>
                    <a:pt x="98079" y="13302"/>
                  </a:moveTo>
                  <a:lnTo>
                    <a:pt x="86900" y="2123"/>
                  </a:lnTo>
                  <a:lnTo>
                    <a:pt x="80098" y="0"/>
                  </a:lnTo>
                  <a:lnTo>
                    <a:pt x="63181" y="761"/>
                  </a:lnTo>
                  <a:lnTo>
                    <a:pt x="47083" y="11238"/>
                  </a:lnTo>
                  <a:lnTo>
                    <a:pt x="11728" y="49295"/>
                  </a:lnTo>
                  <a:lnTo>
                    <a:pt x="1989" y="67903"/>
                  </a:lnTo>
                  <a:lnTo>
                    <a:pt x="0" y="87872"/>
                  </a:lnTo>
                  <a:lnTo>
                    <a:pt x="5225" y="146994"/>
                  </a:lnTo>
                  <a:lnTo>
                    <a:pt x="14306" y="169817"/>
                  </a:lnTo>
                  <a:lnTo>
                    <a:pt x="22343" y="177307"/>
                  </a:lnTo>
                  <a:lnTo>
                    <a:pt x="43752" y="185629"/>
                  </a:lnTo>
                  <a:lnTo>
                    <a:pt x="82112" y="184724"/>
                  </a:lnTo>
                  <a:lnTo>
                    <a:pt x="92114" y="180226"/>
                  </a:lnTo>
                  <a:lnTo>
                    <a:pt x="106346" y="165869"/>
                  </a:lnTo>
                  <a:lnTo>
                    <a:pt x="125015" y="126887"/>
                  </a:lnTo>
                  <a:lnTo>
                    <a:pt x="134006" y="88811"/>
                  </a:lnTo>
                  <a:lnTo>
                    <a:pt x="132373" y="61679"/>
                  </a:lnTo>
                  <a:lnTo>
                    <a:pt x="124629" y="40262"/>
                  </a:lnTo>
                  <a:lnTo>
                    <a:pt x="119289" y="31276"/>
                  </a:lnTo>
                  <a:lnTo>
                    <a:pt x="103996" y="18170"/>
                  </a:lnTo>
                  <a:lnTo>
                    <a:pt x="86671" y="9616"/>
                  </a:lnTo>
                  <a:lnTo>
                    <a:pt x="55965" y="27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37316" y="3423670"/>
              <a:ext cx="38822" cy="431669"/>
            </a:xfrm>
            <a:custGeom>
              <a:avLst/>
              <a:gdLst/>
              <a:ahLst/>
              <a:cxnLst/>
              <a:rect l="0" t="0" r="0" b="0"/>
              <a:pathLst>
                <a:path w="38822" h="431669">
                  <a:moveTo>
                    <a:pt x="7236" y="0"/>
                  </a:moveTo>
                  <a:lnTo>
                    <a:pt x="0" y="28726"/>
                  </a:lnTo>
                  <a:lnTo>
                    <a:pt x="477" y="88992"/>
                  </a:lnTo>
                  <a:lnTo>
                    <a:pt x="5901" y="141320"/>
                  </a:lnTo>
                  <a:lnTo>
                    <a:pt x="12429" y="199540"/>
                  </a:lnTo>
                  <a:lnTo>
                    <a:pt x="15393" y="245052"/>
                  </a:lnTo>
                  <a:lnTo>
                    <a:pt x="20181" y="304235"/>
                  </a:lnTo>
                  <a:lnTo>
                    <a:pt x="26690" y="361262"/>
                  </a:lnTo>
                  <a:lnTo>
                    <a:pt x="36415" y="413948"/>
                  </a:lnTo>
                  <a:lnTo>
                    <a:pt x="38821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149894" y="3476312"/>
              <a:ext cx="21001" cy="400084"/>
            </a:xfrm>
            <a:custGeom>
              <a:avLst/>
              <a:gdLst/>
              <a:ahLst/>
              <a:cxnLst/>
              <a:rect l="0" t="0" r="0" b="0"/>
              <a:pathLst>
                <a:path w="21001" h="400084">
                  <a:moveTo>
                    <a:pt x="10471" y="0"/>
                  </a:moveTo>
                  <a:lnTo>
                    <a:pt x="3236" y="27556"/>
                  </a:lnTo>
                  <a:lnTo>
                    <a:pt x="593" y="90018"/>
                  </a:lnTo>
                  <a:lnTo>
                    <a:pt x="136" y="149115"/>
                  </a:lnTo>
                  <a:lnTo>
                    <a:pt x="0" y="204839"/>
                  </a:lnTo>
                  <a:lnTo>
                    <a:pt x="5543" y="260001"/>
                  </a:lnTo>
                  <a:lnTo>
                    <a:pt x="9497" y="320333"/>
                  </a:lnTo>
                  <a:lnTo>
                    <a:pt x="13398" y="372285"/>
                  </a:lnTo>
                  <a:lnTo>
                    <a:pt x="2100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225490" y="3681224"/>
              <a:ext cx="177032" cy="182333"/>
            </a:xfrm>
            <a:custGeom>
              <a:avLst/>
              <a:gdLst/>
              <a:ahLst/>
              <a:cxnLst/>
              <a:rect l="0" t="0" r="0" b="0"/>
              <a:pathLst>
                <a:path w="177032" h="182333">
                  <a:moveTo>
                    <a:pt x="103331" y="100414"/>
                  </a:moveTo>
                  <a:lnTo>
                    <a:pt x="97742" y="38322"/>
                  </a:lnTo>
                  <a:lnTo>
                    <a:pt x="83087" y="11566"/>
                  </a:lnTo>
                  <a:lnTo>
                    <a:pt x="74627" y="6088"/>
                  </a:lnTo>
                  <a:lnTo>
                    <a:pt x="52750" y="0"/>
                  </a:lnTo>
                  <a:lnTo>
                    <a:pt x="42704" y="716"/>
                  </a:lnTo>
                  <a:lnTo>
                    <a:pt x="25303" y="7751"/>
                  </a:lnTo>
                  <a:lnTo>
                    <a:pt x="12890" y="21796"/>
                  </a:lnTo>
                  <a:lnTo>
                    <a:pt x="7942" y="30454"/>
                  </a:lnTo>
                  <a:lnTo>
                    <a:pt x="0" y="86379"/>
                  </a:lnTo>
                  <a:lnTo>
                    <a:pt x="965" y="133040"/>
                  </a:lnTo>
                  <a:lnTo>
                    <a:pt x="9482" y="154300"/>
                  </a:lnTo>
                  <a:lnTo>
                    <a:pt x="27430" y="179421"/>
                  </a:lnTo>
                  <a:lnTo>
                    <a:pt x="35183" y="182332"/>
                  </a:lnTo>
                  <a:lnTo>
                    <a:pt x="43861" y="181932"/>
                  </a:lnTo>
                  <a:lnTo>
                    <a:pt x="53156" y="179326"/>
                  </a:lnTo>
                  <a:lnTo>
                    <a:pt x="60522" y="174079"/>
                  </a:lnTo>
                  <a:lnTo>
                    <a:pt x="71827" y="158891"/>
                  </a:lnTo>
                  <a:lnTo>
                    <a:pt x="92351" y="104086"/>
                  </a:lnTo>
                  <a:lnTo>
                    <a:pt x="96011" y="88824"/>
                  </a:lnTo>
                  <a:lnTo>
                    <a:pt x="99621" y="82159"/>
                  </a:lnTo>
                  <a:lnTo>
                    <a:pt x="103197" y="81225"/>
                  </a:lnTo>
                  <a:lnTo>
                    <a:pt x="138949" y="108912"/>
                  </a:lnTo>
                  <a:lnTo>
                    <a:pt x="177031" y="1214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02521" y="3573048"/>
              <a:ext cx="126342" cy="225656"/>
            </a:xfrm>
            <a:custGeom>
              <a:avLst/>
              <a:gdLst/>
              <a:ahLst/>
              <a:cxnLst/>
              <a:rect l="0" t="0" r="0" b="0"/>
              <a:pathLst>
                <a:path w="126342" h="225656">
                  <a:moveTo>
                    <a:pt x="0" y="103305"/>
                  </a:moveTo>
                  <a:lnTo>
                    <a:pt x="5589" y="161922"/>
                  </a:lnTo>
                  <a:lnTo>
                    <a:pt x="20243" y="196712"/>
                  </a:lnTo>
                  <a:lnTo>
                    <a:pt x="39403" y="223659"/>
                  </a:lnTo>
                  <a:lnTo>
                    <a:pt x="42646" y="225655"/>
                  </a:lnTo>
                  <a:lnTo>
                    <a:pt x="43638" y="223476"/>
                  </a:lnTo>
                  <a:lnTo>
                    <a:pt x="30795" y="172419"/>
                  </a:lnTo>
                  <a:lnTo>
                    <a:pt x="13934" y="114616"/>
                  </a:lnTo>
                  <a:lnTo>
                    <a:pt x="3099" y="68755"/>
                  </a:lnTo>
                  <a:lnTo>
                    <a:pt x="3716" y="43496"/>
                  </a:lnTo>
                  <a:lnTo>
                    <a:pt x="11790" y="20571"/>
                  </a:lnTo>
                  <a:lnTo>
                    <a:pt x="19558" y="13054"/>
                  </a:lnTo>
                  <a:lnTo>
                    <a:pt x="40668" y="4702"/>
                  </a:lnTo>
                  <a:lnTo>
                    <a:pt x="78860" y="0"/>
                  </a:lnTo>
                  <a:lnTo>
                    <a:pt x="126341" y="85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560448" y="3823753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21057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1184655" y="2757383"/>
            <a:ext cx="2538324" cy="582237"/>
            <a:chOff x="1184655" y="2757383"/>
            <a:chExt cx="2538324" cy="582237"/>
          </a:xfrm>
        </p:grpSpPr>
        <p:sp>
          <p:nvSpPr>
            <p:cNvPr id="75" name="Freeform 74"/>
            <p:cNvSpPr/>
            <p:nvPr/>
          </p:nvSpPr>
          <p:spPr>
            <a:xfrm>
              <a:off x="1184655" y="2863686"/>
              <a:ext cx="257750" cy="475934"/>
            </a:xfrm>
            <a:custGeom>
              <a:avLst/>
              <a:gdLst/>
              <a:ahLst/>
              <a:cxnLst/>
              <a:rect l="0" t="0" r="0" b="0"/>
              <a:pathLst>
                <a:path w="257750" h="475934">
                  <a:moveTo>
                    <a:pt x="26122" y="65"/>
                  </a:moveTo>
                  <a:lnTo>
                    <a:pt x="17789" y="37543"/>
                  </a:lnTo>
                  <a:lnTo>
                    <a:pt x="16027" y="88966"/>
                  </a:lnTo>
                  <a:lnTo>
                    <a:pt x="10132" y="124672"/>
                  </a:lnTo>
                  <a:lnTo>
                    <a:pt x="7273" y="128760"/>
                  </a:lnTo>
                  <a:lnTo>
                    <a:pt x="4198" y="127975"/>
                  </a:lnTo>
                  <a:lnTo>
                    <a:pt x="977" y="123943"/>
                  </a:lnTo>
                  <a:lnTo>
                    <a:pt x="0" y="117745"/>
                  </a:lnTo>
                  <a:lnTo>
                    <a:pt x="6806" y="55240"/>
                  </a:lnTo>
                  <a:lnTo>
                    <a:pt x="15977" y="32776"/>
                  </a:lnTo>
                  <a:lnTo>
                    <a:pt x="39884" y="5988"/>
                  </a:lnTo>
                  <a:lnTo>
                    <a:pt x="49334" y="1674"/>
                  </a:lnTo>
                  <a:lnTo>
                    <a:pt x="69194" y="0"/>
                  </a:lnTo>
                  <a:lnTo>
                    <a:pt x="86599" y="6275"/>
                  </a:lnTo>
                  <a:lnTo>
                    <a:pt x="94516" y="11224"/>
                  </a:lnTo>
                  <a:lnTo>
                    <a:pt x="106432" y="26081"/>
                  </a:lnTo>
                  <a:lnTo>
                    <a:pt x="134617" y="82823"/>
                  </a:lnTo>
                  <a:lnTo>
                    <a:pt x="148592" y="140458"/>
                  </a:lnTo>
                  <a:lnTo>
                    <a:pt x="154436" y="190622"/>
                  </a:lnTo>
                  <a:lnTo>
                    <a:pt x="157337" y="242530"/>
                  </a:lnTo>
                  <a:lnTo>
                    <a:pt x="150788" y="294954"/>
                  </a:lnTo>
                  <a:lnTo>
                    <a:pt x="141439" y="347532"/>
                  </a:lnTo>
                  <a:lnTo>
                    <a:pt x="128140" y="397037"/>
                  </a:lnTo>
                  <a:lnTo>
                    <a:pt x="102685" y="450096"/>
                  </a:lnTo>
                  <a:lnTo>
                    <a:pt x="85886" y="466411"/>
                  </a:lnTo>
                  <a:lnTo>
                    <a:pt x="76493" y="472399"/>
                  </a:lnTo>
                  <a:lnTo>
                    <a:pt x="56698" y="475933"/>
                  </a:lnTo>
                  <a:lnTo>
                    <a:pt x="46506" y="475238"/>
                  </a:lnTo>
                  <a:lnTo>
                    <a:pt x="38541" y="471265"/>
                  </a:lnTo>
                  <a:lnTo>
                    <a:pt x="26572" y="457492"/>
                  </a:lnTo>
                  <a:lnTo>
                    <a:pt x="13257" y="430007"/>
                  </a:lnTo>
                  <a:lnTo>
                    <a:pt x="11825" y="409909"/>
                  </a:lnTo>
                  <a:lnTo>
                    <a:pt x="16258" y="389279"/>
                  </a:lnTo>
                  <a:lnTo>
                    <a:pt x="26027" y="368411"/>
                  </a:lnTo>
                  <a:lnTo>
                    <a:pt x="41288" y="353677"/>
                  </a:lnTo>
                  <a:lnTo>
                    <a:pt x="60938" y="344399"/>
                  </a:lnTo>
                  <a:lnTo>
                    <a:pt x="97139" y="340346"/>
                  </a:lnTo>
                  <a:lnTo>
                    <a:pt x="147644" y="348864"/>
                  </a:lnTo>
                  <a:lnTo>
                    <a:pt x="207664" y="356222"/>
                  </a:lnTo>
                  <a:lnTo>
                    <a:pt x="257749" y="3475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427300" y="2853222"/>
              <a:ext cx="270625" cy="439297"/>
            </a:xfrm>
            <a:custGeom>
              <a:avLst/>
              <a:gdLst/>
              <a:ahLst/>
              <a:cxnLst/>
              <a:rect l="0" t="0" r="0" b="0"/>
              <a:pathLst>
                <a:path w="270625" h="439297">
                  <a:moveTo>
                    <a:pt x="183560" y="0"/>
                  </a:moveTo>
                  <a:lnTo>
                    <a:pt x="121467" y="5590"/>
                  </a:lnTo>
                  <a:lnTo>
                    <a:pt x="59555" y="12998"/>
                  </a:lnTo>
                  <a:lnTo>
                    <a:pt x="15565" y="25055"/>
                  </a:lnTo>
                  <a:lnTo>
                    <a:pt x="8393" y="31911"/>
                  </a:lnTo>
                  <a:lnTo>
                    <a:pt x="423" y="52008"/>
                  </a:lnTo>
                  <a:lnTo>
                    <a:pt x="0" y="73417"/>
                  </a:lnTo>
                  <a:lnTo>
                    <a:pt x="12378" y="135881"/>
                  </a:lnTo>
                  <a:lnTo>
                    <a:pt x="25787" y="194994"/>
                  </a:lnTo>
                  <a:lnTo>
                    <a:pt x="29245" y="207205"/>
                  </a:lnTo>
                  <a:lnTo>
                    <a:pt x="32720" y="211836"/>
                  </a:lnTo>
                  <a:lnTo>
                    <a:pt x="36207" y="211414"/>
                  </a:lnTo>
                  <a:lnTo>
                    <a:pt x="43200" y="201587"/>
                  </a:lnTo>
                  <a:lnTo>
                    <a:pt x="60341" y="169801"/>
                  </a:lnTo>
                  <a:lnTo>
                    <a:pt x="73814" y="156186"/>
                  </a:lnTo>
                  <a:lnTo>
                    <a:pt x="91500" y="146236"/>
                  </a:lnTo>
                  <a:lnTo>
                    <a:pt x="114178" y="144152"/>
                  </a:lnTo>
                  <a:lnTo>
                    <a:pt x="172213" y="155377"/>
                  </a:lnTo>
                  <a:lnTo>
                    <a:pt x="193725" y="161863"/>
                  </a:lnTo>
                  <a:lnTo>
                    <a:pt x="211864" y="174885"/>
                  </a:lnTo>
                  <a:lnTo>
                    <a:pt x="248638" y="215880"/>
                  </a:lnTo>
                  <a:lnTo>
                    <a:pt x="270624" y="272823"/>
                  </a:lnTo>
                  <a:lnTo>
                    <a:pt x="270448" y="316233"/>
                  </a:lnTo>
                  <a:lnTo>
                    <a:pt x="258738" y="366493"/>
                  </a:lnTo>
                  <a:lnTo>
                    <a:pt x="240410" y="398319"/>
                  </a:lnTo>
                  <a:lnTo>
                    <a:pt x="213272" y="421918"/>
                  </a:lnTo>
                  <a:lnTo>
                    <a:pt x="193256" y="432404"/>
                  </a:lnTo>
                  <a:lnTo>
                    <a:pt x="151078" y="439296"/>
                  </a:lnTo>
                  <a:lnTo>
                    <a:pt x="101234" y="433219"/>
                  </a:lnTo>
                  <a:lnTo>
                    <a:pt x="63833" y="420753"/>
                  </a:lnTo>
                  <a:lnTo>
                    <a:pt x="46689" y="41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1863544" y="2937450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136870" y="0"/>
                  </a:moveTo>
                  <a:lnTo>
                    <a:pt x="102123" y="37087"/>
                  </a:lnTo>
                  <a:lnTo>
                    <a:pt x="86540" y="63631"/>
                  </a:lnTo>
                  <a:lnTo>
                    <a:pt x="32029" y="123969"/>
                  </a:lnTo>
                  <a:lnTo>
                    <a:pt x="18914" y="13698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831958" y="2958507"/>
              <a:ext cx="136872" cy="115815"/>
            </a:xfrm>
            <a:custGeom>
              <a:avLst/>
              <a:gdLst/>
              <a:ahLst/>
              <a:cxnLst/>
              <a:rect l="0" t="0" r="0" b="0"/>
              <a:pathLst>
                <a:path w="136872" h="115815">
                  <a:moveTo>
                    <a:pt x="0" y="0"/>
                  </a:moveTo>
                  <a:lnTo>
                    <a:pt x="58563" y="55088"/>
                  </a:lnTo>
                  <a:lnTo>
                    <a:pt x="117113" y="106188"/>
                  </a:lnTo>
                  <a:lnTo>
                    <a:pt x="136871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359877" y="2811108"/>
              <a:ext cx="30093" cy="389556"/>
            </a:xfrm>
            <a:custGeom>
              <a:avLst/>
              <a:gdLst/>
              <a:ahLst/>
              <a:cxnLst/>
              <a:rect l="0" t="0" r="0" b="0"/>
              <a:pathLst>
                <a:path w="30093" h="389556">
                  <a:moveTo>
                    <a:pt x="30092" y="0"/>
                  </a:moveTo>
                  <a:lnTo>
                    <a:pt x="6067" y="56215"/>
                  </a:lnTo>
                  <a:lnTo>
                    <a:pt x="0" y="117906"/>
                  </a:lnTo>
                  <a:lnTo>
                    <a:pt x="2068" y="169076"/>
                  </a:lnTo>
                  <a:lnTo>
                    <a:pt x="6970" y="221282"/>
                  </a:lnTo>
                  <a:lnTo>
                    <a:pt x="11542" y="270676"/>
                  </a:lnTo>
                  <a:lnTo>
                    <a:pt x="17979" y="329288"/>
                  </a:lnTo>
                  <a:lnTo>
                    <a:pt x="30092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181658" y="2832165"/>
              <a:ext cx="187254" cy="251537"/>
            </a:xfrm>
            <a:custGeom>
              <a:avLst/>
              <a:gdLst/>
              <a:ahLst/>
              <a:cxnLst/>
              <a:rect l="0" t="0" r="0" b="0"/>
              <a:pathLst>
                <a:path w="187254" h="251537">
                  <a:moveTo>
                    <a:pt x="187253" y="157928"/>
                  </a:moveTo>
                  <a:lnTo>
                    <a:pt x="164897" y="157928"/>
                  </a:lnTo>
                  <a:lnTo>
                    <a:pt x="147681" y="164167"/>
                  </a:lnTo>
                  <a:lnTo>
                    <a:pt x="91796" y="200590"/>
                  </a:lnTo>
                  <a:lnTo>
                    <a:pt x="37598" y="242204"/>
                  </a:lnTo>
                  <a:lnTo>
                    <a:pt x="27822" y="249207"/>
                  </a:lnTo>
                  <a:lnTo>
                    <a:pt x="18964" y="251536"/>
                  </a:lnTo>
                  <a:lnTo>
                    <a:pt x="10720" y="250749"/>
                  </a:lnTo>
                  <a:lnTo>
                    <a:pt x="2884" y="247884"/>
                  </a:lnTo>
                  <a:lnTo>
                    <a:pt x="0" y="241296"/>
                  </a:lnTo>
                  <a:lnTo>
                    <a:pt x="5949" y="210835"/>
                  </a:lnTo>
                  <a:lnTo>
                    <a:pt x="22464" y="152374"/>
                  </a:lnTo>
                  <a:lnTo>
                    <a:pt x="29140" y="99032"/>
                  </a:lnTo>
                  <a:lnTo>
                    <a:pt x="34313" y="75600"/>
                  </a:lnTo>
                  <a:lnTo>
                    <a:pt x="67244" y="24427"/>
                  </a:lnTo>
                  <a:lnTo>
                    <a:pt x="8196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00538" y="2926922"/>
              <a:ext cx="94758" cy="21058"/>
            </a:xfrm>
            <a:custGeom>
              <a:avLst/>
              <a:gdLst/>
              <a:ahLst/>
              <a:cxnLst/>
              <a:rect l="0" t="0" r="0" b="0"/>
              <a:pathLst>
                <a:path w="94758" h="21058">
                  <a:moveTo>
                    <a:pt x="94757" y="0"/>
                  </a:moveTo>
                  <a:lnTo>
                    <a:pt x="52065" y="312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00538" y="3021678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73122" y="3120"/>
                  </a:lnTo>
                  <a:lnTo>
                    <a:pt x="11504" y="987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34432" y="2800580"/>
              <a:ext cx="34605" cy="336913"/>
            </a:xfrm>
            <a:custGeom>
              <a:avLst/>
              <a:gdLst/>
              <a:ahLst/>
              <a:cxnLst/>
              <a:rect l="0" t="0" r="0" b="0"/>
              <a:pathLst>
                <a:path w="34605" h="336913">
                  <a:moveTo>
                    <a:pt x="13547" y="0"/>
                  </a:moveTo>
                  <a:lnTo>
                    <a:pt x="13547" y="22357"/>
                  </a:lnTo>
                  <a:lnTo>
                    <a:pt x="7308" y="39572"/>
                  </a:lnTo>
                  <a:lnTo>
                    <a:pt x="2368" y="47438"/>
                  </a:lnTo>
                  <a:lnTo>
                    <a:pt x="0" y="65537"/>
                  </a:lnTo>
                  <a:lnTo>
                    <a:pt x="2422" y="116931"/>
                  </a:lnTo>
                  <a:lnTo>
                    <a:pt x="10136" y="168936"/>
                  </a:lnTo>
                  <a:lnTo>
                    <a:pt x="13706" y="216301"/>
                  </a:lnTo>
                  <a:lnTo>
                    <a:pt x="20483" y="266210"/>
                  </a:lnTo>
                  <a:lnTo>
                    <a:pt x="26485" y="316230"/>
                  </a:lnTo>
                  <a:lnTo>
                    <a:pt x="3460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077051" y="2802485"/>
              <a:ext cx="237553" cy="310855"/>
            </a:xfrm>
            <a:custGeom>
              <a:avLst/>
              <a:gdLst/>
              <a:ahLst/>
              <a:cxnLst/>
              <a:rect l="0" t="0" r="0" b="0"/>
              <a:pathLst>
                <a:path w="237553" h="310855">
                  <a:moveTo>
                    <a:pt x="113084" y="29680"/>
                  </a:moveTo>
                  <a:lnTo>
                    <a:pt x="86697" y="40426"/>
                  </a:lnTo>
                  <a:lnTo>
                    <a:pt x="53143" y="65620"/>
                  </a:lnTo>
                  <a:lnTo>
                    <a:pt x="22778" y="112342"/>
                  </a:lnTo>
                  <a:lnTo>
                    <a:pt x="2536" y="167514"/>
                  </a:lnTo>
                  <a:lnTo>
                    <a:pt x="0" y="205311"/>
                  </a:lnTo>
                  <a:lnTo>
                    <a:pt x="12130" y="260866"/>
                  </a:lnTo>
                  <a:lnTo>
                    <a:pt x="27669" y="287173"/>
                  </a:lnTo>
                  <a:lnTo>
                    <a:pt x="43536" y="299319"/>
                  </a:lnTo>
                  <a:lnTo>
                    <a:pt x="63456" y="307447"/>
                  </a:lnTo>
                  <a:lnTo>
                    <a:pt x="99809" y="310854"/>
                  </a:lnTo>
                  <a:lnTo>
                    <a:pt x="154836" y="299042"/>
                  </a:lnTo>
                  <a:lnTo>
                    <a:pt x="172974" y="286267"/>
                  </a:lnTo>
                  <a:lnTo>
                    <a:pt x="210918" y="238208"/>
                  </a:lnTo>
                  <a:lnTo>
                    <a:pt x="229939" y="200001"/>
                  </a:lnTo>
                  <a:lnTo>
                    <a:pt x="237552" y="145169"/>
                  </a:lnTo>
                  <a:lnTo>
                    <a:pt x="236253" y="118443"/>
                  </a:lnTo>
                  <a:lnTo>
                    <a:pt x="221186" y="56274"/>
                  </a:lnTo>
                  <a:lnTo>
                    <a:pt x="213382" y="35261"/>
                  </a:lnTo>
                  <a:lnTo>
                    <a:pt x="200945" y="18123"/>
                  </a:lnTo>
                  <a:lnTo>
                    <a:pt x="183718" y="2707"/>
                  </a:lnTo>
                  <a:lnTo>
                    <a:pt x="174211" y="0"/>
                  </a:lnTo>
                  <a:lnTo>
                    <a:pt x="134140" y="8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424802" y="2757383"/>
              <a:ext cx="298177" cy="346200"/>
            </a:xfrm>
            <a:custGeom>
              <a:avLst/>
              <a:gdLst/>
              <a:ahLst/>
              <a:cxnLst/>
              <a:rect l="0" t="0" r="0" b="0"/>
              <a:pathLst>
                <a:path w="298177" h="346200">
                  <a:moveTo>
                    <a:pt x="112773" y="22140"/>
                  </a:moveTo>
                  <a:lnTo>
                    <a:pt x="68810" y="42383"/>
                  </a:lnTo>
                  <a:lnTo>
                    <a:pt x="55019" y="58043"/>
                  </a:lnTo>
                  <a:lnTo>
                    <a:pt x="42651" y="75532"/>
                  </a:lnTo>
                  <a:lnTo>
                    <a:pt x="18296" y="100871"/>
                  </a:lnTo>
                  <a:lnTo>
                    <a:pt x="7222" y="124202"/>
                  </a:lnTo>
                  <a:lnTo>
                    <a:pt x="0" y="163645"/>
                  </a:lnTo>
                  <a:lnTo>
                    <a:pt x="5965" y="224960"/>
                  </a:lnTo>
                  <a:lnTo>
                    <a:pt x="21528" y="273293"/>
                  </a:lnTo>
                  <a:lnTo>
                    <a:pt x="46786" y="311046"/>
                  </a:lnTo>
                  <a:lnTo>
                    <a:pt x="72944" y="328190"/>
                  </a:lnTo>
                  <a:lnTo>
                    <a:pt x="114394" y="343294"/>
                  </a:lnTo>
                  <a:lnTo>
                    <a:pt x="139619" y="346199"/>
                  </a:lnTo>
                  <a:lnTo>
                    <a:pt x="163309" y="341251"/>
                  </a:lnTo>
                  <a:lnTo>
                    <a:pt x="216611" y="312471"/>
                  </a:lnTo>
                  <a:lnTo>
                    <a:pt x="256010" y="278207"/>
                  </a:lnTo>
                  <a:lnTo>
                    <a:pt x="271937" y="251650"/>
                  </a:lnTo>
                  <a:lnTo>
                    <a:pt x="291458" y="192512"/>
                  </a:lnTo>
                  <a:lnTo>
                    <a:pt x="296304" y="169221"/>
                  </a:lnTo>
                  <a:lnTo>
                    <a:pt x="298176" y="107944"/>
                  </a:lnTo>
                  <a:lnTo>
                    <a:pt x="294220" y="86011"/>
                  </a:lnTo>
                  <a:lnTo>
                    <a:pt x="283493" y="65735"/>
                  </a:lnTo>
                  <a:lnTo>
                    <a:pt x="238026" y="26307"/>
                  </a:lnTo>
                  <a:lnTo>
                    <a:pt x="201618" y="4787"/>
                  </a:lnTo>
                  <a:lnTo>
                    <a:pt x="171757" y="0"/>
                  </a:lnTo>
                  <a:lnTo>
                    <a:pt x="112773" y="1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1116020" y="4074528"/>
            <a:ext cx="1000208" cy="579069"/>
            <a:chOff x="1116020" y="4074528"/>
            <a:chExt cx="1000208" cy="579069"/>
          </a:xfrm>
        </p:grpSpPr>
        <p:sp>
          <p:nvSpPr>
            <p:cNvPr id="87" name="Freeform 86"/>
            <p:cNvSpPr/>
            <p:nvPr/>
          </p:nvSpPr>
          <p:spPr>
            <a:xfrm>
              <a:off x="1116020" y="4148228"/>
              <a:ext cx="323018" cy="505369"/>
            </a:xfrm>
            <a:custGeom>
              <a:avLst/>
              <a:gdLst/>
              <a:ahLst/>
              <a:cxnLst/>
              <a:rect l="0" t="0" r="0" b="0"/>
              <a:pathLst>
                <a:path w="323018" h="505369">
                  <a:moveTo>
                    <a:pt x="0" y="0"/>
                  </a:moveTo>
                  <a:lnTo>
                    <a:pt x="53875" y="27510"/>
                  </a:lnTo>
                  <a:lnTo>
                    <a:pt x="111037" y="45549"/>
                  </a:lnTo>
                  <a:lnTo>
                    <a:pt x="170947" y="60041"/>
                  </a:lnTo>
                  <a:lnTo>
                    <a:pt x="225100" y="68142"/>
                  </a:lnTo>
                  <a:lnTo>
                    <a:pt x="280857" y="65365"/>
                  </a:lnTo>
                  <a:lnTo>
                    <a:pt x="308879" y="64146"/>
                  </a:lnTo>
                  <a:lnTo>
                    <a:pt x="317054" y="68501"/>
                  </a:lnTo>
                  <a:lnTo>
                    <a:pt x="321334" y="76083"/>
                  </a:lnTo>
                  <a:lnTo>
                    <a:pt x="323017" y="85817"/>
                  </a:lnTo>
                  <a:lnTo>
                    <a:pt x="321800" y="94645"/>
                  </a:lnTo>
                  <a:lnTo>
                    <a:pt x="296780" y="138473"/>
                  </a:lnTo>
                  <a:lnTo>
                    <a:pt x="251559" y="192843"/>
                  </a:lnTo>
                  <a:lnTo>
                    <a:pt x="208299" y="250566"/>
                  </a:lnTo>
                  <a:lnTo>
                    <a:pt x="172129" y="301725"/>
                  </a:lnTo>
                  <a:lnTo>
                    <a:pt x="136892" y="362708"/>
                  </a:lnTo>
                  <a:lnTo>
                    <a:pt x="97878" y="421556"/>
                  </a:lnTo>
                  <a:lnTo>
                    <a:pt x="65641" y="481227"/>
                  </a:lnTo>
                  <a:lnTo>
                    <a:pt x="52643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1674031" y="4327212"/>
              <a:ext cx="136871" cy="147400"/>
            </a:xfrm>
            <a:custGeom>
              <a:avLst/>
              <a:gdLst/>
              <a:ahLst/>
              <a:cxnLst/>
              <a:rect l="0" t="0" r="0" b="0"/>
              <a:pathLst>
                <a:path w="136871" h="147400">
                  <a:moveTo>
                    <a:pt x="136870" y="0"/>
                  </a:moveTo>
                  <a:lnTo>
                    <a:pt x="112824" y="17981"/>
                  </a:lnTo>
                  <a:lnTo>
                    <a:pt x="63000" y="74354"/>
                  </a:lnTo>
                  <a:lnTo>
                    <a:pt x="19010" y="13341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1684559" y="4327212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0" y="0"/>
                  </a:moveTo>
                  <a:lnTo>
                    <a:pt x="49498" y="55087"/>
                  </a:lnTo>
                  <a:lnTo>
                    <a:pt x="98287" y="115762"/>
                  </a:lnTo>
                  <a:lnTo>
                    <a:pt x="126342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095256" y="4074528"/>
              <a:ext cx="20972" cy="463255"/>
            </a:xfrm>
            <a:custGeom>
              <a:avLst/>
              <a:gdLst/>
              <a:ahLst/>
              <a:cxnLst/>
              <a:rect l="0" t="0" r="0" b="0"/>
              <a:pathLst>
                <a:path w="20972" h="463255">
                  <a:moveTo>
                    <a:pt x="10443" y="0"/>
                  </a:moveTo>
                  <a:lnTo>
                    <a:pt x="1378" y="58617"/>
                  </a:lnTo>
                  <a:lnTo>
                    <a:pt x="204" y="115131"/>
                  </a:lnTo>
                  <a:lnTo>
                    <a:pt x="0" y="170203"/>
                  </a:lnTo>
                  <a:lnTo>
                    <a:pt x="1110" y="221746"/>
                  </a:lnTo>
                  <a:lnTo>
                    <a:pt x="8253" y="278028"/>
                  </a:lnTo>
                  <a:lnTo>
                    <a:pt x="10011" y="339189"/>
                  </a:lnTo>
                  <a:lnTo>
                    <a:pt x="11528" y="396330"/>
                  </a:lnTo>
                  <a:lnTo>
                    <a:pt x="18759" y="443319"/>
                  </a:lnTo>
                  <a:lnTo>
                    <a:pt x="20971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2926922" y="3986174"/>
            <a:ext cx="545863" cy="446324"/>
            <a:chOff x="2926922" y="3986174"/>
            <a:chExt cx="545863" cy="446324"/>
          </a:xfrm>
        </p:grpSpPr>
        <p:sp>
          <p:nvSpPr>
            <p:cNvPr id="92" name="Freeform 91"/>
            <p:cNvSpPr/>
            <p:nvPr/>
          </p:nvSpPr>
          <p:spPr>
            <a:xfrm>
              <a:off x="2926922" y="4148228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88517" y="5589"/>
                  </a:lnTo>
                  <a:lnTo>
                    <a:pt x="70926" y="5213"/>
                  </a:lnTo>
                  <a:lnTo>
                    <a:pt x="51410" y="348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937450" y="4242984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21057"/>
                  </a:moveTo>
                  <a:lnTo>
                    <a:pt x="64062" y="4269"/>
                  </a:lnTo>
                  <a:lnTo>
                    <a:pt x="19370" y="8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221720" y="3986174"/>
              <a:ext cx="251065" cy="446324"/>
            </a:xfrm>
            <a:custGeom>
              <a:avLst/>
              <a:gdLst/>
              <a:ahLst/>
              <a:cxnLst/>
              <a:rect l="0" t="0" r="0" b="0"/>
              <a:pathLst>
                <a:path w="251065" h="446324">
                  <a:moveTo>
                    <a:pt x="0" y="14655"/>
                  </a:moveTo>
                  <a:lnTo>
                    <a:pt x="57264" y="14655"/>
                  </a:lnTo>
                  <a:lnTo>
                    <a:pt x="118156" y="14655"/>
                  </a:lnTo>
                  <a:lnTo>
                    <a:pt x="181310" y="13485"/>
                  </a:lnTo>
                  <a:lnTo>
                    <a:pt x="241075" y="0"/>
                  </a:lnTo>
                  <a:lnTo>
                    <a:pt x="247284" y="1376"/>
                  </a:lnTo>
                  <a:lnTo>
                    <a:pt x="250254" y="5802"/>
                  </a:lnTo>
                  <a:lnTo>
                    <a:pt x="251064" y="12262"/>
                  </a:lnTo>
                  <a:lnTo>
                    <a:pt x="245725" y="28799"/>
                  </a:lnTo>
                  <a:lnTo>
                    <a:pt x="209959" y="85552"/>
                  </a:lnTo>
                  <a:lnTo>
                    <a:pt x="192451" y="111701"/>
                  </a:lnTo>
                  <a:lnTo>
                    <a:pt x="157881" y="169590"/>
                  </a:lnTo>
                  <a:lnTo>
                    <a:pt x="134279" y="224830"/>
                  </a:lnTo>
                  <a:lnTo>
                    <a:pt x="107601" y="277815"/>
                  </a:lnTo>
                  <a:lnTo>
                    <a:pt x="86115" y="331149"/>
                  </a:lnTo>
                  <a:lnTo>
                    <a:pt x="59341" y="389604"/>
                  </a:lnTo>
                  <a:lnTo>
                    <a:pt x="34642" y="433733"/>
                  </a:lnTo>
                  <a:lnTo>
                    <a:pt x="21057" y="4463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161678" y="3979772"/>
            <a:ext cx="2078606" cy="487337"/>
            <a:chOff x="2161678" y="3979772"/>
            <a:chExt cx="2078606" cy="487337"/>
          </a:xfrm>
        </p:grpSpPr>
        <p:sp>
          <p:nvSpPr>
            <p:cNvPr id="96" name="Freeform 95"/>
            <p:cNvSpPr/>
            <p:nvPr/>
          </p:nvSpPr>
          <p:spPr>
            <a:xfrm>
              <a:off x="2161678" y="4053471"/>
              <a:ext cx="320914" cy="413638"/>
            </a:xfrm>
            <a:custGeom>
              <a:avLst/>
              <a:gdLst/>
              <a:ahLst/>
              <a:cxnLst/>
              <a:rect l="0" t="0" r="0" b="0"/>
              <a:pathLst>
                <a:path w="320914" h="413638">
                  <a:moveTo>
                    <a:pt x="123005" y="0"/>
                  </a:moveTo>
                  <a:lnTo>
                    <a:pt x="98959" y="17981"/>
                  </a:lnTo>
                  <a:lnTo>
                    <a:pt x="57540" y="67118"/>
                  </a:lnTo>
                  <a:lnTo>
                    <a:pt x="30301" y="121923"/>
                  </a:lnTo>
                  <a:lnTo>
                    <a:pt x="11800" y="177159"/>
                  </a:lnTo>
                  <a:lnTo>
                    <a:pt x="0" y="240062"/>
                  </a:lnTo>
                  <a:lnTo>
                    <a:pt x="772" y="280529"/>
                  </a:lnTo>
                  <a:lnTo>
                    <a:pt x="14752" y="343655"/>
                  </a:lnTo>
                  <a:lnTo>
                    <a:pt x="21471" y="366815"/>
                  </a:lnTo>
                  <a:lnTo>
                    <a:pt x="37715" y="385687"/>
                  </a:lnTo>
                  <a:lnTo>
                    <a:pt x="60532" y="400704"/>
                  </a:lnTo>
                  <a:lnTo>
                    <a:pt x="86271" y="411278"/>
                  </a:lnTo>
                  <a:lnTo>
                    <a:pt x="110188" y="413637"/>
                  </a:lnTo>
                  <a:lnTo>
                    <a:pt x="132517" y="409617"/>
                  </a:lnTo>
                  <a:lnTo>
                    <a:pt x="195446" y="382048"/>
                  </a:lnTo>
                  <a:lnTo>
                    <a:pt x="219859" y="362634"/>
                  </a:lnTo>
                  <a:lnTo>
                    <a:pt x="270322" y="302788"/>
                  </a:lnTo>
                  <a:lnTo>
                    <a:pt x="292875" y="262711"/>
                  </a:lnTo>
                  <a:lnTo>
                    <a:pt x="312243" y="207384"/>
                  </a:lnTo>
                  <a:lnTo>
                    <a:pt x="320913" y="153789"/>
                  </a:lnTo>
                  <a:lnTo>
                    <a:pt x="316825" y="117707"/>
                  </a:lnTo>
                  <a:lnTo>
                    <a:pt x="290180" y="63420"/>
                  </a:lnTo>
                  <a:lnTo>
                    <a:pt x="274514" y="43395"/>
                  </a:lnTo>
                  <a:lnTo>
                    <a:pt x="251954" y="26695"/>
                  </a:lnTo>
                  <a:lnTo>
                    <a:pt x="226329" y="17714"/>
                  </a:lnTo>
                  <a:lnTo>
                    <a:pt x="200513" y="14892"/>
                  </a:lnTo>
                  <a:lnTo>
                    <a:pt x="144063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506441" y="4089529"/>
              <a:ext cx="272075" cy="366964"/>
            </a:xfrm>
            <a:custGeom>
              <a:avLst/>
              <a:gdLst/>
              <a:ahLst/>
              <a:cxnLst/>
              <a:rect l="0" t="0" r="0" b="0"/>
              <a:pathLst>
                <a:path w="272075" h="366964">
                  <a:moveTo>
                    <a:pt x="125683" y="16585"/>
                  </a:moveTo>
                  <a:lnTo>
                    <a:pt x="101636" y="26160"/>
                  </a:lnTo>
                  <a:lnTo>
                    <a:pt x="66090" y="55988"/>
                  </a:lnTo>
                  <a:lnTo>
                    <a:pt x="32978" y="112028"/>
                  </a:lnTo>
                  <a:lnTo>
                    <a:pt x="10602" y="167194"/>
                  </a:lnTo>
                  <a:lnTo>
                    <a:pt x="1565" y="226359"/>
                  </a:lnTo>
                  <a:lnTo>
                    <a:pt x="0" y="277092"/>
                  </a:lnTo>
                  <a:lnTo>
                    <a:pt x="5873" y="305501"/>
                  </a:lnTo>
                  <a:lnTo>
                    <a:pt x="22334" y="338106"/>
                  </a:lnTo>
                  <a:lnTo>
                    <a:pt x="36466" y="353675"/>
                  </a:lnTo>
                  <a:lnTo>
                    <a:pt x="54445" y="364494"/>
                  </a:lnTo>
                  <a:lnTo>
                    <a:pt x="77254" y="366963"/>
                  </a:lnTo>
                  <a:lnTo>
                    <a:pt x="130025" y="359016"/>
                  </a:lnTo>
                  <a:lnTo>
                    <a:pt x="165964" y="343954"/>
                  </a:lnTo>
                  <a:lnTo>
                    <a:pt x="193250" y="324673"/>
                  </a:lnTo>
                  <a:lnTo>
                    <a:pt x="223431" y="287622"/>
                  </a:lnTo>
                  <a:lnTo>
                    <a:pt x="253387" y="228416"/>
                  </a:lnTo>
                  <a:lnTo>
                    <a:pt x="267978" y="184120"/>
                  </a:lnTo>
                  <a:lnTo>
                    <a:pt x="272074" y="131523"/>
                  </a:lnTo>
                  <a:lnTo>
                    <a:pt x="267294" y="76073"/>
                  </a:lnTo>
                  <a:lnTo>
                    <a:pt x="252779" y="39670"/>
                  </a:lnTo>
                  <a:lnTo>
                    <a:pt x="228072" y="12246"/>
                  </a:lnTo>
                  <a:lnTo>
                    <a:pt x="205504" y="2958"/>
                  </a:lnTo>
                  <a:lnTo>
                    <a:pt x="181046" y="0"/>
                  </a:lnTo>
                  <a:lnTo>
                    <a:pt x="158478" y="2585"/>
                  </a:lnTo>
                  <a:lnTo>
                    <a:pt x="146107" y="7633"/>
                  </a:lnTo>
                  <a:lnTo>
                    <a:pt x="136212" y="16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3467270" y="4011357"/>
              <a:ext cx="341164" cy="434868"/>
            </a:xfrm>
            <a:custGeom>
              <a:avLst/>
              <a:gdLst/>
              <a:ahLst/>
              <a:cxnLst/>
              <a:rect l="0" t="0" r="0" b="0"/>
              <a:pathLst>
                <a:path w="341164" h="434868">
                  <a:moveTo>
                    <a:pt x="165061" y="0"/>
                  </a:moveTo>
                  <a:lnTo>
                    <a:pt x="112356" y="31021"/>
                  </a:lnTo>
                  <a:lnTo>
                    <a:pt x="74268" y="83923"/>
                  </a:lnTo>
                  <a:lnTo>
                    <a:pt x="38779" y="139950"/>
                  </a:lnTo>
                  <a:lnTo>
                    <a:pt x="12038" y="200230"/>
                  </a:lnTo>
                  <a:lnTo>
                    <a:pt x="0" y="256534"/>
                  </a:lnTo>
                  <a:lnTo>
                    <a:pt x="2865" y="318046"/>
                  </a:lnTo>
                  <a:lnTo>
                    <a:pt x="11458" y="361088"/>
                  </a:lnTo>
                  <a:lnTo>
                    <a:pt x="24264" y="383142"/>
                  </a:lnTo>
                  <a:lnTo>
                    <a:pt x="63938" y="422635"/>
                  </a:lnTo>
                  <a:lnTo>
                    <a:pt x="82683" y="432723"/>
                  </a:lnTo>
                  <a:lnTo>
                    <a:pt x="102712" y="434867"/>
                  </a:lnTo>
                  <a:lnTo>
                    <a:pt x="161877" y="423684"/>
                  </a:lnTo>
                  <a:lnTo>
                    <a:pt x="206546" y="407301"/>
                  </a:lnTo>
                  <a:lnTo>
                    <a:pt x="243576" y="381882"/>
                  </a:lnTo>
                  <a:lnTo>
                    <a:pt x="293614" y="322642"/>
                  </a:lnTo>
                  <a:lnTo>
                    <a:pt x="320926" y="267659"/>
                  </a:lnTo>
                  <a:lnTo>
                    <a:pt x="338265" y="220807"/>
                  </a:lnTo>
                  <a:lnTo>
                    <a:pt x="341163" y="182538"/>
                  </a:lnTo>
                  <a:lnTo>
                    <a:pt x="329166" y="121221"/>
                  </a:lnTo>
                  <a:lnTo>
                    <a:pt x="307398" y="75938"/>
                  </a:lnTo>
                  <a:lnTo>
                    <a:pt x="286264" y="50836"/>
                  </a:lnTo>
                  <a:lnTo>
                    <a:pt x="258295" y="29750"/>
                  </a:lnTo>
                  <a:lnTo>
                    <a:pt x="206975" y="7702"/>
                  </a:lnTo>
                  <a:lnTo>
                    <a:pt x="1440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845207" y="3979772"/>
              <a:ext cx="395077" cy="445475"/>
            </a:xfrm>
            <a:custGeom>
              <a:avLst/>
              <a:gdLst/>
              <a:ahLst/>
              <a:cxnLst/>
              <a:rect l="0" t="0" r="0" b="0"/>
              <a:pathLst>
                <a:path w="395077" h="445475">
                  <a:moveTo>
                    <a:pt x="229321" y="21057"/>
                  </a:moveTo>
                  <a:lnTo>
                    <a:pt x="165893" y="40185"/>
                  </a:lnTo>
                  <a:lnTo>
                    <a:pt x="123985" y="67296"/>
                  </a:lnTo>
                  <a:lnTo>
                    <a:pt x="104126" y="87231"/>
                  </a:lnTo>
                  <a:lnTo>
                    <a:pt x="69194" y="138157"/>
                  </a:lnTo>
                  <a:lnTo>
                    <a:pt x="28037" y="199994"/>
                  </a:lnTo>
                  <a:lnTo>
                    <a:pt x="9364" y="253368"/>
                  </a:lnTo>
                  <a:lnTo>
                    <a:pt x="0" y="308971"/>
                  </a:lnTo>
                  <a:lnTo>
                    <a:pt x="3966" y="345400"/>
                  </a:lnTo>
                  <a:lnTo>
                    <a:pt x="18140" y="378421"/>
                  </a:lnTo>
                  <a:lnTo>
                    <a:pt x="57610" y="427489"/>
                  </a:lnTo>
                  <a:lnTo>
                    <a:pt x="89667" y="443428"/>
                  </a:lnTo>
                  <a:lnTo>
                    <a:pt x="115390" y="445474"/>
                  </a:lnTo>
                  <a:lnTo>
                    <a:pt x="175620" y="437254"/>
                  </a:lnTo>
                  <a:lnTo>
                    <a:pt x="238324" y="412618"/>
                  </a:lnTo>
                  <a:lnTo>
                    <a:pt x="281662" y="391380"/>
                  </a:lnTo>
                  <a:lnTo>
                    <a:pt x="315613" y="363485"/>
                  </a:lnTo>
                  <a:lnTo>
                    <a:pt x="359046" y="303716"/>
                  </a:lnTo>
                  <a:lnTo>
                    <a:pt x="388662" y="243561"/>
                  </a:lnTo>
                  <a:lnTo>
                    <a:pt x="395076" y="199808"/>
                  </a:lnTo>
                  <a:lnTo>
                    <a:pt x="388838" y="142197"/>
                  </a:lnTo>
                  <a:lnTo>
                    <a:pt x="378491" y="108033"/>
                  </a:lnTo>
                  <a:lnTo>
                    <a:pt x="347953" y="67504"/>
                  </a:lnTo>
                  <a:lnTo>
                    <a:pt x="319262" y="39937"/>
                  </a:lnTo>
                  <a:lnTo>
                    <a:pt x="260484" y="14462"/>
                  </a:lnTo>
                  <a:lnTo>
                    <a:pt x="218709" y="3203"/>
                  </a:lnTo>
                  <a:lnTo>
                    <a:pt x="18720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3045097" y="3663917"/>
            <a:ext cx="1500147" cy="947542"/>
          </a:xfrm>
          <a:custGeom>
            <a:avLst/>
            <a:gdLst/>
            <a:ahLst/>
            <a:cxnLst/>
            <a:rect l="0" t="0" r="0" b="0"/>
            <a:pathLst>
              <a:path w="1500147" h="947542">
                <a:moveTo>
                  <a:pt x="976789" y="0"/>
                </a:moveTo>
                <a:lnTo>
                  <a:pt x="927858" y="0"/>
                </a:lnTo>
                <a:lnTo>
                  <a:pt x="880013" y="0"/>
                </a:lnTo>
                <a:lnTo>
                  <a:pt x="828791" y="0"/>
                </a:lnTo>
                <a:lnTo>
                  <a:pt x="770260" y="5589"/>
                </a:lnTo>
                <a:lnTo>
                  <a:pt x="710432" y="10723"/>
                </a:lnTo>
                <a:lnTo>
                  <a:pt x="656153" y="18669"/>
                </a:lnTo>
                <a:lnTo>
                  <a:pt x="603755" y="20349"/>
                </a:lnTo>
                <a:lnTo>
                  <a:pt x="546896" y="23967"/>
                </a:lnTo>
                <a:lnTo>
                  <a:pt x="493004" y="32448"/>
                </a:lnTo>
                <a:lnTo>
                  <a:pt x="443111" y="42369"/>
                </a:lnTo>
                <a:lnTo>
                  <a:pt x="384330" y="56202"/>
                </a:lnTo>
                <a:lnTo>
                  <a:pt x="327659" y="78605"/>
                </a:lnTo>
                <a:lnTo>
                  <a:pt x="271404" y="105561"/>
                </a:lnTo>
                <a:lnTo>
                  <a:pt x="216834" y="140416"/>
                </a:lnTo>
                <a:lnTo>
                  <a:pt x="162634" y="183667"/>
                </a:lnTo>
                <a:lnTo>
                  <a:pt x="126416" y="225143"/>
                </a:lnTo>
                <a:lnTo>
                  <a:pt x="90796" y="278049"/>
                </a:lnTo>
                <a:lnTo>
                  <a:pt x="59328" y="339212"/>
                </a:lnTo>
                <a:lnTo>
                  <a:pt x="38030" y="399107"/>
                </a:lnTo>
                <a:lnTo>
                  <a:pt x="16492" y="460028"/>
                </a:lnTo>
                <a:lnTo>
                  <a:pt x="9464" y="510001"/>
                </a:lnTo>
                <a:lnTo>
                  <a:pt x="1662" y="561853"/>
                </a:lnTo>
                <a:lnTo>
                  <a:pt x="0" y="614261"/>
                </a:lnTo>
                <a:lnTo>
                  <a:pt x="6397" y="665664"/>
                </a:lnTo>
                <a:lnTo>
                  <a:pt x="22158" y="722428"/>
                </a:lnTo>
                <a:lnTo>
                  <a:pt x="55416" y="785812"/>
                </a:lnTo>
                <a:lnTo>
                  <a:pt x="93409" y="827876"/>
                </a:lnTo>
                <a:lnTo>
                  <a:pt x="153576" y="866336"/>
                </a:lnTo>
                <a:lnTo>
                  <a:pt x="211628" y="891702"/>
                </a:lnTo>
                <a:lnTo>
                  <a:pt x="261864" y="904497"/>
                </a:lnTo>
                <a:lnTo>
                  <a:pt x="310674" y="915696"/>
                </a:lnTo>
                <a:lnTo>
                  <a:pt x="363499" y="929961"/>
                </a:lnTo>
                <a:lnTo>
                  <a:pt x="425710" y="942874"/>
                </a:lnTo>
                <a:lnTo>
                  <a:pt x="482833" y="946175"/>
                </a:lnTo>
                <a:lnTo>
                  <a:pt x="538493" y="947153"/>
                </a:lnTo>
                <a:lnTo>
                  <a:pt x="598918" y="947443"/>
                </a:lnTo>
                <a:lnTo>
                  <a:pt x="640390" y="947510"/>
                </a:lnTo>
                <a:lnTo>
                  <a:pt x="685339" y="947541"/>
                </a:lnTo>
                <a:lnTo>
                  <a:pt x="744204" y="944438"/>
                </a:lnTo>
                <a:lnTo>
                  <a:pt x="793231" y="939229"/>
                </a:lnTo>
                <a:lnTo>
                  <a:pt x="852211" y="937686"/>
                </a:lnTo>
                <a:lnTo>
                  <a:pt x="904782" y="934109"/>
                </a:lnTo>
                <a:lnTo>
                  <a:pt x="965165" y="916831"/>
                </a:lnTo>
                <a:lnTo>
                  <a:pt x="1021698" y="903234"/>
                </a:lnTo>
                <a:lnTo>
                  <a:pt x="1077313" y="891796"/>
                </a:lnTo>
                <a:lnTo>
                  <a:pt x="1131696" y="870215"/>
                </a:lnTo>
                <a:lnTo>
                  <a:pt x="1182473" y="850354"/>
                </a:lnTo>
                <a:lnTo>
                  <a:pt x="1236956" y="824247"/>
                </a:lnTo>
                <a:lnTo>
                  <a:pt x="1293840" y="788165"/>
                </a:lnTo>
                <a:lnTo>
                  <a:pt x="1348455" y="743722"/>
                </a:lnTo>
                <a:lnTo>
                  <a:pt x="1405351" y="694638"/>
                </a:lnTo>
                <a:lnTo>
                  <a:pt x="1451780" y="645528"/>
                </a:lnTo>
                <a:lnTo>
                  <a:pt x="1483349" y="583963"/>
                </a:lnTo>
                <a:lnTo>
                  <a:pt x="1496808" y="532814"/>
                </a:lnTo>
                <a:lnTo>
                  <a:pt x="1500146" y="480615"/>
                </a:lnTo>
                <a:lnTo>
                  <a:pt x="1494246" y="429273"/>
                </a:lnTo>
                <a:lnTo>
                  <a:pt x="1481772" y="372530"/>
                </a:lnTo>
                <a:lnTo>
                  <a:pt x="1473796" y="350402"/>
                </a:lnTo>
                <a:lnTo>
                  <a:pt x="1437324" y="298509"/>
                </a:lnTo>
                <a:lnTo>
                  <a:pt x="1398561" y="240116"/>
                </a:lnTo>
                <a:lnTo>
                  <a:pt x="1351499" y="187057"/>
                </a:lnTo>
                <a:lnTo>
                  <a:pt x="1290196" y="140051"/>
                </a:lnTo>
                <a:lnTo>
                  <a:pt x="1263453" y="124165"/>
                </a:lnTo>
                <a:lnTo>
                  <a:pt x="1237591" y="107759"/>
                </a:lnTo>
                <a:lnTo>
                  <a:pt x="1176618" y="84445"/>
                </a:lnTo>
                <a:lnTo>
                  <a:pt x="1116924" y="66709"/>
                </a:lnTo>
                <a:lnTo>
                  <a:pt x="1055857" y="54726"/>
                </a:lnTo>
                <a:lnTo>
                  <a:pt x="1001029" y="45818"/>
                </a:lnTo>
                <a:lnTo>
                  <a:pt x="945138" y="39726"/>
                </a:lnTo>
                <a:lnTo>
                  <a:pt x="889038" y="33193"/>
                </a:lnTo>
                <a:lnTo>
                  <a:pt x="838962" y="39138"/>
                </a:lnTo>
                <a:lnTo>
                  <a:pt x="778292" y="44645"/>
                </a:lnTo>
                <a:lnTo>
                  <a:pt x="715311" y="56652"/>
                </a:lnTo>
                <a:lnTo>
                  <a:pt x="681991" y="6317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93755" y="134045"/>
            <a:ext cx="1808571" cy="532525"/>
            <a:chOff x="193755" y="134045"/>
            <a:chExt cx="1808571" cy="532525"/>
          </a:xfrm>
        </p:grpSpPr>
        <p:sp>
          <p:nvSpPr>
            <p:cNvPr id="2" name="Freeform 1"/>
            <p:cNvSpPr/>
            <p:nvPr/>
          </p:nvSpPr>
          <p:spPr>
            <a:xfrm>
              <a:off x="193755" y="134045"/>
              <a:ext cx="393707" cy="505179"/>
            </a:xfrm>
            <a:custGeom>
              <a:avLst/>
              <a:gdLst/>
              <a:ahLst/>
              <a:cxnLst/>
              <a:rect l="0" t="0" r="0" b="0"/>
              <a:pathLst>
                <a:path w="393707" h="505179">
                  <a:moveTo>
                    <a:pt x="269498" y="44939"/>
                  </a:moveTo>
                  <a:lnTo>
                    <a:pt x="263909" y="28171"/>
                  </a:lnTo>
                  <a:lnTo>
                    <a:pt x="251806" y="16820"/>
                  </a:lnTo>
                  <a:lnTo>
                    <a:pt x="215441" y="0"/>
                  </a:lnTo>
                  <a:lnTo>
                    <a:pt x="173673" y="168"/>
                  </a:lnTo>
                  <a:lnTo>
                    <a:pt x="124252" y="7627"/>
                  </a:lnTo>
                  <a:lnTo>
                    <a:pt x="83743" y="22835"/>
                  </a:lnTo>
                  <a:lnTo>
                    <a:pt x="31799" y="62703"/>
                  </a:lnTo>
                  <a:lnTo>
                    <a:pt x="10076" y="89197"/>
                  </a:lnTo>
                  <a:lnTo>
                    <a:pt x="2121" y="112182"/>
                  </a:lnTo>
                  <a:lnTo>
                    <a:pt x="0" y="124863"/>
                  </a:lnTo>
                  <a:lnTo>
                    <a:pt x="3882" y="148311"/>
                  </a:lnTo>
                  <a:lnTo>
                    <a:pt x="8193" y="159477"/>
                  </a:lnTo>
                  <a:lnTo>
                    <a:pt x="25461" y="178123"/>
                  </a:lnTo>
                  <a:lnTo>
                    <a:pt x="36617" y="186371"/>
                  </a:lnTo>
                  <a:lnTo>
                    <a:pt x="64610" y="195535"/>
                  </a:lnTo>
                  <a:lnTo>
                    <a:pt x="113254" y="200694"/>
                  </a:lnTo>
                  <a:lnTo>
                    <a:pt x="164712" y="202223"/>
                  </a:lnTo>
                  <a:lnTo>
                    <a:pt x="213884" y="205795"/>
                  </a:lnTo>
                  <a:lnTo>
                    <a:pt x="272421" y="223072"/>
                  </a:lnTo>
                  <a:lnTo>
                    <a:pt x="328548" y="247526"/>
                  </a:lnTo>
                  <a:lnTo>
                    <a:pt x="365521" y="279148"/>
                  </a:lnTo>
                  <a:lnTo>
                    <a:pt x="385037" y="308917"/>
                  </a:lnTo>
                  <a:lnTo>
                    <a:pt x="393706" y="366058"/>
                  </a:lnTo>
                  <a:lnTo>
                    <a:pt x="392868" y="408237"/>
                  </a:lnTo>
                  <a:lnTo>
                    <a:pt x="378842" y="442311"/>
                  </a:lnTo>
                  <a:lnTo>
                    <a:pt x="358698" y="467745"/>
                  </a:lnTo>
                  <a:lnTo>
                    <a:pt x="329853" y="488930"/>
                  </a:lnTo>
                  <a:lnTo>
                    <a:pt x="292191" y="501965"/>
                  </a:lnTo>
                  <a:lnTo>
                    <a:pt x="250226" y="505178"/>
                  </a:lnTo>
                  <a:lnTo>
                    <a:pt x="190476" y="496376"/>
                  </a:lnTo>
                  <a:lnTo>
                    <a:pt x="167697" y="488903"/>
                  </a:lnTo>
                  <a:lnTo>
                    <a:pt x="111571" y="4555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640670" y="431668"/>
              <a:ext cx="176179" cy="175901"/>
            </a:xfrm>
            <a:custGeom>
              <a:avLst/>
              <a:gdLst/>
              <a:ahLst/>
              <a:cxnLst/>
              <a:rect l="0" t="0" r="0" b="0"/>
              <a:pathLst>
                <a:path w="176179" h="175901">
                  <a:moveTo>
                    <a:pt x="117381" y="10528"/>
                  </a:moveTo>
                  <a:lnTo>
                    <a:pt x="63506" y="29657"/>
                  </a:lnTo>
                  <a:lnTo>
                    <a:pt x="43134" y="40867"/>
                  </a:lnTo>
                  <a:lnTo>
                    <a:pt x="28621" y="56767"/>
                  </a:lnTo>
                  <a:lnTo>
                    <a:pt x="4182" y="95571"/>
                  </a:lnTo>
                  <a:lnTo>
                    <a:pt x="0" y="116176"/>
                  </a:lnTo>
                  <a:lnTo>
                    <a:pt x="523" y="126583"/>
                  </a:lnTo>
                  <a:lnTo>
                    <a:pt x="7342" y="144387"/>
                  </a:lnTo>
                  <a:lnTo>
                    <a:pt x="12437" y="152410"/>
                  </a:lnTo>
                  <a:lnTo>
                    <a:pt x="27455" y="164444"/>
                  </a:lnTo>
                  <a:lnTo>
                    <a:pt x="46999" y="172522"/>
                  </a:lnTo>
                  <a:lnTo>
                    <a:pt x="83139" y="175900"/>
                  </a:lnTo>
                  <a:lnTo>
                    <a:pt x="116594" y="168842"/>
                  </a:lnTo>
                  <a:lnTo>
                    <a:pt x="138088" y="158489"/>
                  </a:lnTo>
                  <a:lnTo>
                    <a:pt x="164331" y="133917"/>
                  </a:lnTo>
                  <a:lnTo>
                    <a:pt x="173343" y="111381"/>
                  </a:lnTo>
                  <a:lnTo>
                    <a:pt x="176178" y="86937"/>
                  </a:lnTo>
                  <a:lnTo>
                    <a:pt x="173539" y="64375"/>
                  </a:lnTo>
                  <a:lnTo>
                    <a:pt x="165347" y="45769"/>
                  </a:lnTo>
                  <a:lnTo>
                    <a:pt x="159887" y="37531"/>
                  </a:lnTo>
                  <a:lnTo>
                    <a:pt x="144462" y="25259"/>
                  </a:lnTo>
                  <a:lnTo>
                    <a:pt x="1068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3336" y="242155"/>
              <a:ext cx="52644" cy="400084"/>
            </a:xfrm>
            <a:custGeom>
              <a:avLst/>
              <a:gdLst/>
              <a:ahLst/>
              <a:cxnLst/>
              <a:rect l="0" t="0" r="0" b="0"/>
              <a:pathLst>
                <a:path w="52644" h="400084">
                  <a:moveTo>
                    <a:pt x="0" y="0"/>
                  </a:moveTo>
                  <a:lnTo>
                    <a:pt x="3120" y="57264"/>
                  </a:lnTo>
                  <a:lnTo>
                    <a:pt x="11453" y="109774"/>
                  </a:lnTo>
                  <a:lnTo>
                    <a:pt x="21331" y="169786"/>
                  </a:lnTo>
                  <a:lnTo>
                    <a:pt x="31667" y="232021"/>
                  </a:lnTo>
                  <a:lnTo>
                    <a:pt x="39019" y="288676"/>
                  </a:lnTo>
                  <a:lnTo>
                    <a:pt x="47092" y="344151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58093" y="442196"/>
              <a:ext cx="115814" cy="165628"/>
            </a:xfrm>
            <a:custGeom>
              <a:avLst/>
              <a:gdLst/>
              <a:ahLst/>
              <a:cxnLst/>
              <a:rect l="0" t="0" r="0" b="0"/>
              <a:pathLst>
                <a:path w="115814" h="165628">
                  <a:moveTo>
                    <a:pt x="0" y="21057"/>
                  </a:moveTo>
                  <a:lnTo>
                    <a:pt x="14654" y="79674"/>
                  </a:lnTo>
                  <a:lnTo>
                    <a:pt x="36603" y="124273"/>
                  </a:lnTo>
                  <a:lnTo>
                    <a:pt x="70388" y="164212"/>
                  </a:lnTo>
                  <a:lnTo>
                    <a:pt x="77341" y="165627"/>
                  </a:lnTo>
                  <a:lnTo>
                    <a:pt x="84316" y="163061"/>
                  </a:lnTo>
                  <a:lnTo>
                    <a:pt x="91306" y="157840"/>
                  </a:lnTo>
                  <a:lnTo>
                    <a:pt x="99072" y="136442"/>
                  </a:lnTo>
                  <a:lnTo>
                    <a:pt x="109647" y="75045"/>
                  </a:lnTo>
                  <a:lnTo>
                    <a:pt x="115001" y="1311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105492" y="409195"/>
              <a:ext cx="189514" cy="257375"/>
            </a:xfrm>
            <a:custGeom>
              <a:avLst/>
              <a:gdLst/>
              <a:ahLst/>
              <a:cxnLst/>
              <a:rect l="0" t="0" r="0" b="0"/>
              <a:pathLst>
                <a:path w="189514" h="257375">
                  <a:moveTo>
                    <a:pt x="0" y="85644"/>
                  </a:moveTo>
                  <a:lnTo>
                    <a:pt x="17980" y="101285"/>
                  </a:lnTo>
                  <a:lnTo>
                    <a:pt x="64152" y="120488"/>
                  </a:lnTo>
                  <a:lnTo>
                    <a:pt x="100636" y="120015"/>
                  </a:lnTo>
                  <a:lnTo>
                    <a:pt x="135493" y="112465"/>
                  </a:lnTo>
                  <a:lnTo>
                    <a:pt x="144141" y="105865"/>
                  </a:lnTo>
                  <a:lnTo>
                    <a:pt x="156869" y="86052"/>
                  </a:lnTo>
                  <a:lnTo>
                    <a:pt x="160187" y="61649"/>
                  </a:lnTo>
                  <a:lnTo>
                    <a:pt x="159433" y="48590"/>
                  </a:lnTo>
                  <a:lnTo>
                    <a:pt x="149238" y="27841"/>
                  </a:lnTo>
                  <a:lnTo>
                    <a:pt x="141606" y="19033"/>
                  </a:lnTo>
                  <a:lnTo>
                    <a:pt x="120648" y="6126"/>
                  </a:lnTo>
                  <a:lnTo>
                    <a:pt x="108508" y="1047"/>
                  </a:lnTo>
                  <a:lnTo>
                    <a:pt x="96905" y="0"/>
                  </a:lnTo>
                  <a:lnTo>
                    <a:pt x="74654" y="5076"/>
                  </a:lnTo>
                  <a:lnTo>
                    <a:pt x="47986" y="21088"/>
                  </a:lnTo>
                  <a:lnTo>
                    <a:pt x="35755" y="37065"/>
                  </a:lnTo>
                  <a:lnTo>
                    <a:pt x="18371" y="75918"/>
                  </a:lnTo>
                  <a:lnTo>
                    <a:pt x="12852" y="118117"/>
                  </a:lnTo>
                  <a:lnTo>
                    <a:pt x="19393" y="167968"/>
                  </a:lnTo>
                  <a:lnTo>
                    <a:pt x="29792" y="199723"/>
                  </a:lnTo>
                  <a:lnTo>
                    <a:pt x="48342" y="224470"/>
                  </a:lnTo>
                  <a:lnTo>
                    <a:pt x="75545" y="245451"/>
                  </a:lnTo>
                  <a:lnTo>
                    <a:pt x="95576" y="255325"/>
                  </a:lnTo>
                  <a:lnTo>
                    <a:pt x="119297" y="257374"/>
                  </a:lnTo>
                  <a:lnTo>
                    <a:pt x="179536" y="246054"/>
                  </a:lnTo>
                  <a:lnTo>
                    <a:pt x="189513" y="243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73136" y="410611"/>
              <a:ext cx="192620" cy="216244"/>
            </a:xfrm>
            <a:custGeom>
              <a:avLst/>
              <a:gdLst/>
              <a:ahLst/>
              <a:cxnLst/>
              <a:rect l="0" t="0" r="0" b="0"/>
              <a:pathLst>
                <a:path w="192620" h="216244">
                  <a:moveTo>
                    <a:pt x="16667" y="21057"/>
                  </a:moveTo>
                  <a:lnTo>
                    <a:pt x="5488" y="32235"/>
                  </a:lnTo>
                  <a:lnTo>
                    <a:pt x="0" y="50202"/>
                  </a:lnTo>
                  <a:lnTo>
                    <a:pt x="30" y="89744"/>
                  </a:lnTo>
                  <a:lnTo>
                    <a:pt x="10521" y="144329"/>
                  </a:lnTo>
                  <a:lnTo>
                    <a:pt x="32264" y="187737"/>
                  </a:lnTo>
                  <a:lnTo>
                    <a:pt x="45436" y="204711"/>
                  </a:lnTo>
                  <a:lnTo>
                    <a:pt x="65328" y="213815"/>
                  </a:lnTo>
                  <a:lnTo>
                    <a:pt x="77184" y="216243"/>
                  </a:lnTo>
                  <a:lnTo>
                    <a:pt x="102835" y="212701"/>
                  </a:lnTo>
                  <a:lnTo>
                    <a:pt x="127493" y="203328"/>
                  </a:lnTo>
                  <a:lnTo>
                    <a:pt x="154529" y="183728"/>
                  </a:lnTo>
                  <a:lnTo>
                    <a:pt x="176188" y="155043"/>
                  </a:lnTo>
                  <a:lnTo>
                    <a:pt x="189364" y="117429"/>
                  </a:lnTo>
                  <a:lnTo>
                    <a:pt x="192619" y="77817"/>
                  </a:lnTo>
                  <a:lnTo>
                    <a:pt x="178699" y="14399"/>
                  </a:lnTo>
                  <a:lnTo>
                    <a:pt x="17459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10445" y="400950"/>
              <a:ext cx="191881" cy="206884"/>
            </a:xfrm>
            <a:custGeom>
              <a:avLst/>
              <a:gdLst/>
              <a:ahLst/>
              <a:cxnLst/>
              <a:rect l="0" t="0" r="0" b="0"/>
              <a:pathLst>
                <a:path w="191881" h="206884">
                  <a:moveTo>
                    <a:pt x="137327" y="20189"/>
                  </a:moveTo>
                  <a:lnTo>
                    <a:pt x="126148" y="9011"/>
                  </a:lnTo>
                  <a:lnTo>
                    <a:pt x="108182" y="3523"/>
                  </a:lnTo>
                  <a:lnTo>
                    <a:pt x="58520" y="0"/>
                  </a:lnTo>
                  <a:lnTo>
                    <a:pt x="37571" y="5757"/>
                  </a:lnTo>
                  <a:lnTo>
                    <a:pt x="5058" y="28517"/>
                  </a:lnTo>
                  <a:lnTo>
                    <a:pt x="1184" y="36270"/>
                  </a:lnTo>
                  <a:lnTo>
                    <a:pt x="0" y="54242"/>
                  </a:lnTo>
                  <a:lnTo>
                    <a:pt x="3661" y="61609"/>
                  </a:lnTo>
                  <a:lnTo>
                    <a:pt x="17089" y="72913"/>
                  </a:lnTo>
                  <a:lnTo>
                    <a:pt x="72764" y="85104"/>
                  </a:lnTo>
                  <a:lnTo>
                    <a:pt x="132681" y="102307"/>
                  </a:lnTo>
                  <a:lnTo>
                    <a:pt x="174857" y="133140"/>
                  </a:lnTo>
                  <a:lnTo>
                    <a:pt x="191081" y="159331"/>
                  </a:lnTo>
                  <a:lnTo>
                    <a:pt x="191880" y="167933"/>
                  </a:lnTo>
                  <a:lnTo>
                    <a:pt x="186529" y="183729"/>
                  </a:lnTo>
                  <a:lnTo>
                    <a:pt x="173232" y="195429"/>
                  </a:lnTo>
                  <a:lnTo>
                    <a:pt x="164773" y="200187"/>
                  </a:lnTo>
                  <a:lnTo>
                    <a:pt x="124922" y="206883"/>
                  </a:lnTo>
                  <a:lnTo>
                    <a:pt x="75865" y="200740"/>
                  </a:lnTo>
                  <a:lnTo>
                    <a:pt x="32042" y="1886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074114" y="84228"/>
            <a:ext cx="2611068" cy="705410"/>
            <a:chOff x="2074114" y="84228"/>
            <a:chExt cx="2611068" cy="705410"/>
          </a:xfrm>
        </p:grpSpPr>
        <p:sp>
          <p:nvSpPr>
            <p:cNvPr id="10" name="Freeform 9"/>
            <p:cNvSpPr/>
            <p:nvPr/>
          </p:nvSpPr>
          <p:spPr>
            <a:xfrm>
              <a:off x="2084642" y="43166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336" y="148858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074114" y="30532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192421" y="411745"/>
              <a:ext cx="148251" cy="167323"/>
            </a:xfrm>
            <a:custGeom>
              <a:avLst/>
              <a:gdLst/>
              <a:ahLst/>
              <a:cxnLst/>
              <a:rect l="0" t="0" r="0" b="0"/>
              <a:pathLst>
                <a:path w="148251" h="167323">
                  <a:moveTo>
                    <a:pt x="8034" y="51508"/>
                  </a:moveTo>
                  <a:lnTo>
                    <a:pt x="8034" y="110125"/>
                  </a:lnTo>
                  <a:lnTo>
                    <a:pt x="13624" y="150505"/>
                  </a:lnTo>
                  <a:lnTo>
                    <a:pt x="12931" y="154941"/>
                  </a:lnTo>
                  <a:lnTo>
                    <a:pt x="10129" y="153219"/>
                  </a:lnTo>
                  <a:lnTo>
                    <a:pt x="5921" y="147391"/>
                  </a:lnTo>
                  <a:lnTo>
                    <a:pt x="0" y="111244"/>
                  </a:lnTo>
                  <a:lnTo>
                    <a:pt x="6404" y="48967"/>
                  </a:lnTo>
                  <a:lnTo>
                    <a:pt x="12379" y="23473"/>
                  </a:lnTo>
                  <a:lnTo>
                    <a:pt x="17950" y="14101"/>
                  </a:lnTo>
                  <a:lnTo>
                    <a:pt x="33498" y="568"/>
                  </a:lnTo>
                  <a:lnTo>
                    <a:pt x="42558" y="0"/>
                  </a:lnTo>
                  <a:lnTo>
                    <a:pt x="61983" y="8729"/>
                  </a:lnTo>
                  <a:lnTo>
                    <a:pt x="94644" y="42928"/>
                  </a:lnTo>
                  <a:lnTo>
                    <a:pt x="136617" y="104322"/>
                  </a:lnTo>
                  <a:lnTo>
                    <a:pt x="146291" y="125284"/>
                  </a:lnTo>
                  <a:lnTo>
                    <a:pt x="148250" y="143179"/>
                  </a:lnTo>
                  <a:lnTo>
                    <a:pt x="144905" y="1673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32041" y="422901"/>
              <a:ext cx="321682" cy="366737"/>
            </a:xfrm>
            <a:custGeom>
              <a:avLst/>
              <a:gdLst/>
              <a:ahLst/>
              <a:cxnLst/>
              <a:rect l="0" t="0" r="0" b="0"/>
              <a:pathLst>
                <a:path w="321682" h="366737">
                  <a:moveTo>
                    <a:pt x="273741" y="103523"/>
                  </a:moveTo>
                  <a:lnTo>
                    <a:pt x="282074" y="66045"/>
                  </a:lnTo>
                  <a:lnTo>
                    <a:pt x="282806" y="53972"/>
                  </a:lnTo>
                  <a:lnTo>
                    <a:pt x="277380" y="34317"/>
                  </a:lnTo>
                  <a:lnTo>
                    <a:pt x="266000" y="17783"/>
                  </a:lnTo>
                  <a:lnTo>
                    <a:pt x="249243" y="2635"/>
                  </a:lnTo>
                  <a:lnTo>
                    <a:pt x="239862" y="0"/>
                  </a:lnTo>
                  <a:lnTo>
                    <a:pt x="220079" y="3311"/>
                  </a:lnTo>
                  <a:lnTo>
                    <a:pt x="194800" y="18329"/>
                  </a:lnTo>
                  <a:lnTo>
                    <a:pt x="145163" y="75790"/>
                  </a:lnTo>
                  <a:lnTo>
                    <a:pt x="135487" y="94707"/>
                  </a:lnTo>
                  <a:lnTo>
                    <a:pt x="133526" y="117932"/>
                  </a:lnTo>
                  <a:lnTo>
                    <a:pt x="141799" y="165381"/>
                  </a:lnTo>
                  <a:lnTo>
                    <a:pt x="156918" y="192302"/>
                  </a:lnTo>
                  <a:lnTo>
                    <a:pt x="164274" y="196634"/>
                  </a:lnTo>
                  <a:lnTo>
                    <a:pt x="181805" y="198328"/>
                  </a:lnTo>
                  <a:lnTo>
                    <a:pt x="211405" y="187116"/>
                  </a:lnTo>
                  <a:lnTo>
                    <a:pt x="236814" y="163387"/>
                  </a:lnTo>
                  <a:lnTo>
                    <a:pt x="262047" y="113616"/>
                  </a:lnTo>
                  <a:lnTo>
                    <a:pt x="265945" y="103233"/>
                  </a:lnTo>
                  <a:lnTo>
                    <a:pt x="269713" y="100990"/>
                  </a:lnTo>
                  <a:lnTo>
                    <a:pt x="273395" y="104174"/>
                  </a:lnTo>
                  <a:lnTo>
                    <a:pt x="287711" y="142906"/>
                  </a:lnTo>
                  <a:lnTo>
                    <a:pt x="302973" y="202853"/>
                  </a:lnTo>
                  <a:lnTo>
                    <a:pt x="321066" y="260968"/>
                  </a:lnTo>
                  <a:lnTo>
                    <a:pt x="321681" y="288142"/>
                  </a:lnTo>
                  <a:lnTo>
                    <a:pt x="314155" y="311918"/>
                  </a:lnTo>
                  <a:lnTo>
                    <a:pt x="306533" y="320832"/>
                  </a:lnTo>
                  <a:lnTo>
                    <a:pt x="285585" y="333856"/>
                  </a:lnTo>
                  <a:lnTo>
                    <a:pt x="231670" y="350579"/>
                  </a:lnTo>
                  <a:lnTo>
                    <a:pt x="177048" y="354540"/>
                  </a:lnTo>
                  <a:lnTo>
                    <a:pt x="124468" y="356883"/>
                  </a:lnTo>
                  <a:lnTo>
                    <a:pt x="61068" y="364443"/>
                  </a:lnTo>
                  <a:lnTo>
                    <a:pt x="0" y="3667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798239" y="301799"/>
              <a:ext cx="149741" cy="248924"/>
            </a:xfrm>
            <a:custGeom>
              <a:avLst/>
              <a:gdLst/>
              <a:ahLst/>
              <a:cxnLst/>
              <a:rect l="0" t="0" r="0" b="0"/>
              <a:pathLst>
                <a:path w="149741" h="248924">
                  <a:moveTo>
                    <a:pt x="118154" y="45641"/>
                  </a:moveTo>
                  <a:lnTo>
                    <a:pt x="81068" y="10894"/>
                  </a:lnTo>
                  <a:lnTo>
                    <a:pt x="63067" y="1732"/>
                  </a:lnTo>
                  <a:lnTo>
                    <a:pt x="43368" y="0"/>
                  </a:lnTo>
                  <a:lnTo>
                    <a:pt x="33202" y="1175"/>
                  </a:lnTo>
                  <a:lnTo>
                    <a:pt x="25255" y="5469"/>
                  </a:lnTo>
                  <a:lnTo>
                    <a:pt x="13305" y="19598"/>
                  </a:lnTo>
                  <a:lnTo>
                    <a:pt x="0" y="47283"/>
                  </a:lnTo>
                  <a:lnTo>
                    <a:pt x="665" y="104890"/>
                  </a:lnTo>
                  <a:lnTo>
                    <a:pt x="4184" y="153014"/>
                  </a:lnTo>
                  <a:lnTo>
                    <a:pt x="19005" y="189369"/>
                  </a:lnTo>
                  <a:lnTo>
                    <a:pt x="51820" y="230699"/>
                  </a:lnTo>
                  <a:lnTo>
                    <a:pt x="78223" y="246832"/>
                  </a:lnTo>
                  <a:lnTo>
                    <a:pt x="101187" y="248923"/>
                  </a:lnTo>
                  <a:lnTo>
                    <a:pt x="149740" y="2456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962889" y="368497"/>
              <a:ext cx="187580" cy="192670"/>
            </a:xfrm>
            <a:custGeom>
              <a:avLst/>
              <a:gdLst/>
              <a:ahLst/>
              <a:cxnLst/>
              <a:rect l="0" t="0" r="0" b="0"/>
              <a:pathLst>
                <a:path w="187580" h="192670">
                  <a:moveTo>
                    <a:pt x="111432" y="21057"/>
                  </a:moveTo>
                  <a:lnTo>
                    <a:pt x="100254" y="9879"/>
                  </a:lnTo>
                  <a:lnTo>
                    <a:pt x="82287" y="4390"/>
                  </a:lnTo>
                  <a:lnTo>
                    <a:pt x="70945" y="2927"/>
                  </a:lnTo>
                  <a:lnTo>
                    <a:pt x="48984" y="7540"/>
                  </a:lnTo>
                  <a:lnTo>
                    <a:pt x="28695" y="18559"/>
                  </a:lnTo>
                  <a:lnTo>
                    <a:pt x="11879" y="35155"/>
                  </a:lnTo>
                  <a:lnTo>
                    <a:pt x="2845" y="57348"/>
                  </a:lnTo>
                  <a:lnTo>
                    <a:pt x="0" y="83980"/>
                  </a:lnTo>
                  <a:lnTo>
                    <a:pt x="2635" y="115313"/>
                  </a:lnTo>
                  <a:lnTo>
                    <a:pt x="13945" y="139378"/>
                  </a:lnTo>
                  <a:lnTo>
                    <a:pt x="44212" y="173890"/>
                  </a:lnTo>
                  <a:lnTo>
                    <a:pt x="71238" y="190473"/>
                  </a:lnTo>
                  <a:lnTo>
                    <a:pt x="91228" y="192669"/>
                  </a:lnTo>
                  <a:lnTo>
                    <a:pt x="132657" y="184547"/>
                  </a:lnTo>
                  <a:lnTo>
                    <a:pt x="164124" y="163865"/>
                  </a:lnTo>
                  <a:lnTo>
                    <a:pt x="178914" y="142239"/>
                  </a:lnTo>
                  <a:lnTo>
                    <a:pt x="184496" y="129921"/>
                  </a:lnTo>
                  <a:lnTo>
                    <a:pt x="187579" y="100637"/>
                  </a:lnTo>
                  <a:lnTo>
                    <a:pt x="183879" y="69294"/>
                  </a:lnTo>
                  <a:lnTo>
                    <a:pt x="174436" y="39766"/>
                  </a:lnTo>
                  <a:lnTo>
                    <a:pt x="159321" y="20403"/>
                  </a:lnTo>
                  <a:lnTo>
                    <a:pt x="13248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90134" y="375762"/>
              <a:ext cx="263214" cy="150663"/>
            </a:xfrm>
            <a:custGeom>
              <a:avLst/>
              <a:gdLst/>
              <a:ahLst/>
              <a:cxnLst/>
              <a:rect l="0" t="0" r="0" b="0"/>
              <a:pathLst>
                <a:path w="263214" h="150663">
                  <a:moveTo>
                    <a:pt x="0" y="55906"/>
                  </a:moveTo>
                  <a:lnTo>
                    <a:pt x="17959" y="117016"/>
                  </a:lnTo>
                  <a:lnTo>
                    <a:pt x="25858" y="143033"/>
                  </a:lnTo>
                  <a:lnTo>
                    <a:pt x="23971" y="137913"/>
                  </a:lnTo>
                  <a:lnTo>
                    <a:pt x="21633" y="89219"/>
                  </a:lnTo>
                  <a:lnTo>
                    <a:pt x="23568" y="42640"/>
                  </a:lnTo>
                  <a:lnTo>
                    <a:pt x="32311" y="17255"/>
                  </a:lnTo>
                  <a:lnTo>
                    <a:pt x="40258" y="9081"/>
                  </a:lnTo>
                  <a:lnTo>
                    <a:pt x="61567" y="0"/>
                  </a:lnTo>
                  <a:lnTo>
                    <a:pt x="71460" y="2258"/>
                  </a:lnTo>
                  <a:lnTo>
                    <a:pt x="111547" y="40811"/>
                  </a:lnTo>
                  <a:lnTo>
                    <a:pt x="127548" y="68201"/>
                  </a:lnTo>
                  <a:lnTo>
                    <a:pt x="130655" y="69952"/>
                  </a:lnTo>
                  <a:lnTo>
                    <a:pt x="132727" y="66440"/>
                  </a:lnTo>
                  <a:lnTo>
                    <a:pt x="137369" y="51229"/>
                  </a:lnTo>
                  <a:lnTo>
                    <a:pt x="159413" y="15988"/>
                  </a:lnTo>
                  <a:lnTo>
                    <a:pt x="165937" y="8237"/>
                  </a:lnTo>
                  <a:lnTo>
                    <a:pt x="174965" y="5409"/>
                  </a:lnTo>
                  <a:lnTo>
                    <a:pt x="197475" y="8507"/>
                  </a:lnTo>
                  <a:lnTo>
                    <a:pt x="225278" y="23404"/>
                  </a:lnTo>
                  <a:lnTo>
                    <a:pt x="237774" y="42241"/>
                  </a:lnTo>
                  <a:lnTo>
                    <a:pt x="257956" y="98777"/>
                  </a:lnTo>
                  <a:lnTo>
                    <a:pt x="263213" y="1506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37575" y="310815"/>
              <a:ext cx="161205" cy="410780"/>
            </a:xfrm>
            <a:custGeom>
              <a:avLst/>
              <a:gdLst/>
              <a:ahLst/>
              <a:cxnLst/>
              <a:rect l="0" t="0" r="0" b="0"/>
              <a:pathLst>
                <a:path w="161205" h="410780">
                  <a:moveTo>
                    <a:pt x="0" y="152438"/>
                  </a:moveTo>
                  <a:lnTo>
                    <a:pt x="3119" y="195130"/>
                  </a:lnTo>
                  <a:lnTo>
                    <a:pt x="10722" y="254507"/>
                  </a:lnTo>
                  <a:lnTo>
                    <a:pt x="18669" y="305441"/>
                  </a:lnTo>
                  <a:lnTo>
                    <a:pt x="26174" y="365545"/>
                  </a:lnTo>
                  <a:lnTo>
                    <a:pt x="30516" y="410779"/>
                  </a:lnTo>
                  <a:lnTo>
                    <a:pt x="25855" y="351882"/>
                  </a:lnTo>
                  <a:lnTo>
                    <a:pt x="22479" y="296541"/>
                  </a:lnTo>
                  <a:lnTo>
                    <a:pt x="14102" y="236665"/>
                  </a:lnTo>
                  <a:lnTo>
                    <a:pt x="11587" y="180904"/>
                  </a:lnTo>
                  <a:lnTo>
                    <a:pt x="10842" y="122268"/>
                  </a:lnTo>
                  <a:lnTo>
                    <a:pt x="13710" y="59348"/>
                  </a:lnTo>
                  <a:lnTo>
                    <a:pt x="20131" y="32686"/>
                  </a:lnTo>
                  <a:lnTo>
                    <a:pt x="30784" y="13037"/>
                  </a:lnTo>
                  <a:lnTo>
                    <a:pt x="39240" y="6862"/>
                  </a:lnTo>
                  <a:lnTo>
                    <a:pt x="61114" y="0"/>
                  </a:lnTo>
                  <a:lnTo>
                    <a:pt x="83314" y="3190"/>
                  </a:lnTo>
                  <a:lnTo>
                    <a:pt x="112423" y="18139"/>
                  </a:lnTo>
                  <a:lnTo>
                    <a:pt x="135866" y="40506"/>
                  </a:lnTo>
                  <a:lnTo>
                    <a:pt x="154510" y="69360"/>
                  </a:lnTo>
                  <a:lnTo>
                    <a:pt x="159159" y="79506"/>
                  </a:lnTo>
                  <a:lnTo>
                    <a:pt x="161204" y="100137"/>
                  </a:lnTo>
                  <a:lnTo>
                    <a:pt x="157044" y="119835"/>
                  </a:lnTo>
                  <a:lnTo>
                    <a:pt x="147396" y="136388"/>
                  </a:lnTo>
                  <a:lnTo>
                    <a:pt x="129070" y="148424"/>
                  </a:lnTo>
                  <a:lnTo>
                    <a:pt x="84767" y="165684"/>
                  </a:lnTo>
                  <a:lnTo>
                    <a:pt x="66530" y="166904"/>
                  </a:lnTo>
                  <a:lnTo>
                    <a:pt x="42114" y="1629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770448" y="314494"/>
              <a:ext cx="177739" cy="180341"/>
            </a:xfrm>
            <a:custGeom>
              <a:avLst/>
              <a:gdLst/>
              <a:ahLst/>
              <a:cxnLst/>
              <a:rect l="0" t="0" r="0" b="0"/>
              <a:pathLst>
                <a:path w="177739" h="180341">
                  <a:moveTo>
                    <a:pt x="93510" y="117174"/>
                  </a:moveTo>
                  <a:lnTo>
                    <a:pt x="90391" y="63029"/>
                  </a:lnTo>
                  <a:lnTo>
                    <a:pt x="83935" y="38128"/>
                  </a:lnTo>
                  <a:lnTo>
                    <a:pt x="73267" y="19261"/>
                  </a:lnTo>
                  <a:lnTo>
                    <a:pt x="57607" y="6197"/>
                  </a:lnTo>
                  <a:lnTo>
                    <a:pt x="48518" y="1075"/>
                  </a:lnTo>
                  <a:lnTo>
                    <a:pt x="40119" y="0"/>
                  </a:lnTo>
                  <a:lnTo>
                    <a:pt x="24547" y="5045"/>
                  </a:lnTo>
                  <a:lnTo>
                    <a:pt x="12947" y="21326"/>
                  </a:lnTo>
                  <a:lnTo>
                    <a:pt x="5062" y="44159"/>
                  </a:lnTo>
                  <a:lnTo>
                    <a:pt x="0" y="96945"/>
                  </a:lnTo>
                  <a:lnTo>
                    <a:pt x="2243" y="135357"/>
                  </a:lnTo>
                  <a:lnTo>
                    <a:pt x="8493" y="156841"/>
                  </a:lnTo>
                  <a:lnTo>
                    <a:pt x="19070" y="174188"/>
                  </a:lnTo>
                  <a:lnTo>
                    <a:pt x="26336" y="178580"/>
                  </a:lnTo>
                  <a:lnTo>
                    <a:pt x="43768" y="180340"/>
                  </a:lnTo>
                  <a:lnTo>
                    <a:pt x="52160" y="176832"/>
                  </a:lnTo>
                  <a:lnTo>
                    <a:pt x="67723" y="163576"/>
                  </a:lnTo>
                  <a:lnTo>
                    <a:pt x="84050" y="130793"/>
                  </a:lnTo>
                  <a:lnTo>
                    <a:pt x="90707" y="91443"/>
                  </a:lnTo>
                  <a:lnTo>
                    <a:pt x="92811" y="88322"/>
                  </a:lnTo>
                  <a:lnTo>
                    <a:pt x="95384" y="92090"/>
                  </a:lnTo>
                  <a:lnTo>
                    <a:pt x="102532" y="108365"/>
                  </a:lnTo>
                  <a:lnTo>
                    <a:pt x="132841" y="145014"/>
                  </a:lnTo>
                  <a:lnTo>
                    <a:pt x="177738" y="1698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979772" y="84228"/>
              <a:ext cx="39851" cy="442197"/>
            </a:xfrm>
            <a:custGeom>
              <a:avLst/>
              <a:gdLst/>
              <a:ahLst/>
              <a:cxnLst/>
              <a:rect l="0" t="0" r="0" b="0"/>
              <a:pathLst>
                <a:path w="39851" h="442197">
                  <a:moveTo>
                    <a:pt x="0" y="0"/>
                  </a:moveTo>
                  <a:lnTo>
                    <a:pt x="0" y="52050"/>
                  </a:lnTo>
                  <a:lnTo>
                    <a:pt x="3119" y="101990"/>
                  </a:lnTo>
                  <a:lnTo>
                    <a:pt x="11452" y="155781"/>
                  </a:lnTo>
                  <a:lnTo>
                    <a:pt x="17958" y="200257"/>
                  </a:lnTo>
                  <a:lnTo>
                    <a:pt x="24749" y="247320"/>
                  </a:lnTo>
                  <a:lnTo>
                    <a:pt x="29560" y="308676"/>
                  </a:lnTo>
                  <a:lnTo>
                    <a:pt x="38421" y="367339"/>
                  </a:lnTo>
                  <a:lnTo>
                    <a:pt x="39850" y="411178"/>
                  </a:lnTo>
                  <a:lnTo>
                    <a:pt x="31585" y="4421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85015" y="242155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78407" y="3119"/>
                  </a:lnTo>
                  <a:lnTo>
                    <a:pt x="125096" y="17958"/>
                  </a:lnTo>
                  <a:lnTo>
                    <a:pt x="69641" y="28547"/>
                  </a:lnTo>
                  <a:lnTo>
                    <a:pt x="29213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58756" y="357968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1464" y="58617"/>
                  </a:lnTo>
                  <a:lnTo>
                    <a:pt x="289" y="118857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58756" y="2737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257975" y="157927"/>
              <a:ext cx="177335" cy="353572"/>
            </a:xfrm>
            <a:custGeom>
              <a:avLst/>
              <a:gdLst/>
              <a:ahLst/>
              <a:cxnLst/>
              <a:rect l="0" t="0" r="0" b="0"/>
              <a:pathLst>
                <a:path w="177335" h="353572">
                  <a:moveTo>
                    <a:pt x="6066" y="0"/>
                  </a:moveTo>
                  <a:lnTo>
                    <a:pt x="0" y="34792"/>
                  </a:lnTo>
                  <a:lnTo>
                    <a:pt x="7641" y="90537"/>
                  </a:lnTo>
                  <a:lnTo>
                    <a:pt x="14826" y="152805"/>
                  </a:lnTo>
                  <a:lnTo>
                    <a:pt x="23481" y="209818"/>
                  </a:lnTo>
                  <a:lnTo>
                    <a:pt x="26044" y="258050"/>
                  </a:lnTo>
                  <a:lnTo>
                    <a:pt x="25634" y="298858"/>
                  </a:lnTo>
                  <a:lnTo>
                    <a:pt x="23790" y="298674"/>
                  </a:lnTo>
                  <a:lnTo>
                    <a:pt x="21392" y="293873"/>
                  </a:lnTo>
                  <a:lnTo>
                    <a:pt x="23605" y="264758"/>
                  </a:lnTo>
                  <a:lnTo>
                    <a:pt x="31799" y="245962"/>
                  </a:lnTo>
                  <a:lnTo>
                    <a:pt x="37259" y="237674"/>
                  </a:lnTo>
                  <a:lnTo>
                    <a:pt x="52685" y="225346"/>
                  </a:lnTo>
                  <a:lnTo>
                    <a:pt x="61712" y="220421"/>
                  </a:lnTo>
                  <a:lnTo>
                    <a:pt x="84220" y="218067"/>
                  </a:lnTo>
                  <a:lnTo>
                    <a:pt x="108652" y="222091"/>
                  </a:lnTo>
                  <a:lnTo>
                    <a:pt x="140967" y="237510"/>
                  </a:lnTo>
                  <a:lnTo>
                    <a:pt x="158049" y="250229"/>
                  </a:lnTo>
                  <a:lnTo>
                    <a:pt x="170320" y="269920"/>
                  </a:lnTo>
                  <a:lnTo>
                    <a:pt x="177334" y="293100"/>
                  </a:lnTo>
                  <a:lnTo>
                    <a:pt x="176551" y="315100"/>
                  </a:lnTo>
                  <a:lnTo>
                    <a:pt x="166066" y="333457"/>
                  </a:lnTo>
                  <a:lnTo>
                    <a:pt x="158356" y="341628"/>
                  </a:lnTo>
                  <a:lnTo>
                    <a:pt x="134192" y="350706"/>
                  </a:lnTo>
                  <a:lnTo>
                    <a:pt x="106295" y="353571"/>
                  </a:lnTo>
                  <a:lnTo>
                    <a:pt x="82198" y="350945"/>
                  </a:lnTo>
                  <a:lnTo>
                    <a:pt x="27123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64082" y="136870"/>
              <a:ext cx="221100" cy="379027"/>
            </a:xfrm>
            <a:custGeom>
              <a:avLst/>
              <a:gdLst/>
              <a:ahLst/>
              <a:cxnLst/>
              <a:rect l="0" t="0" r="0" b="0"/>
              <a:pathLst>
                <a:path w="221100" h="379027">
                  <a:moveTo>
                    <a:pt x="0" y="0"/>
                  </a:moveTo>
                  <a:lnTo>
                    <a:pt x="3120" y="57264"/>
                  </a:lnTo>
                  <a:lnTo>
                    <a:pt x="11454" y="106654"/>
                  </a:lnTo>
                  <a:lnTo>
                    <a:pt x="18212" y="161453"/>
                  </a:lnTo>
                  <a:lnTo>
                    <a:pt x="23334" y="219023"/>
                  </a:lnTo>
                  <a:lnTo>
                    <a:pt x="29141" y="270007"/>
                  </a:lnTo>
                  <a:lnTo>
                    <a:pt x="29956" y="285289"/>
                  </a:lnTo>
                  <a:lnTo>
                    <a:pt x="32839" y="293138"/>
                  </a:lnTo>
                  <a:lnTo>
                    <a:pt x="37101" y="296031"/>
                  </a:lnTo>
                  <a:lnTo>
                    <a:pt x="42282" y="295620"/>
                  </a:lnTo>
                  <a:lnTo>
                    <a:pt x="54277" y="288924"/>
                  </a:lnTo>
                  <a:lnTo>
                    <a:pt x="98020" y="255288"/>
                  </a:lnTo>
                  <a:lnTo>
                    <a:pt x="158214" y="231856"/>
                  </a:lnTo>
                  <a:lnTo>
                    <a:pt x="177943" y="223540"/>
                  </a:lnTo>
                  <a:lnTo>
                    <a:pt x="194510" y="212045"/>
                  </a:lnTo>
                  <a:lnTo>
                    <a:pt x="203433" y="192898"/>
                  </a:lnTo>
                  <a:lnTo>
                    <a:pt x="205812" y="181241"/>
                  </a:lnTo>
                  <a:lnTo>
                    <a:pt x="203889" y="172300"/>
                  </a:lnTo>
                  <a:lnTo>
                    <a:pt x="199097" y="165170"/>
                  </a:lnTo>
                  <a:lnTo>
                    <a:pt x="184414" y="154127"/>
                  </a:lnTo>
                  <a:lnTo>
                    <a:pt x="166190" y="145320"/>
                  </a:lnTo>
                  <a:lnTo>
                    <a:pt x="156417" y="144843"/>
                  </a:lnTo>
                  <a:lnTo>
                    <a:pt x="136199" y="150552"/>
                  </a:lnTo>
                  <a:lnTo>
                    <a:pt x="110676" y="166921"/>
                  </a:lnTo>
                  <a:lnTo>
                    <a:pt x="98713" y="182981"/>
                  </a:lnTo>
                  <a:lnTo>
                    <a:pt x="90666" y="202988"/>
                  </a:lnTo>
                  <a:lnTo>
                    <a:pt x="87306" y="240559"/>
                  </a:lnTo>
                  <a:lnTo>
                    <a:pt x="99134" y="303499"/>
                  </a:lnTo>
                  <a:lnTo>
                    <a:pt x="114641" y="330781"/>
                  </a:lnTo>
                  <a:lnTo>
                    <a:pt x="145232" y="353683"/>
                  </a:lnTo>
                  <a:lnTo>
                    <a:pt x="201851" y="374880"/>
                  </a:lnTo>
                  <a:lnTo>
                    <a:pt x="221099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5001036" y="157927"/>
            <a:ext cx="1507748" cy="400084"/>
            <a:chOff x="5001036" y="157927"/>
            <a:chExt cx="1507748" cy="400084"/>
          </a:xfrm>
        </p:grpSpPr>
        <p:sp>
          <p:nvSpPr>
            <p:cNvPr id="26" name="Freeform 25"/>
            <p:cNvSpPr/>
            <p:nvPr/>
          </p:nvSpPr>
          <p:spPr>
            <a:xfrm>
              <a:off x="5001036" y="345274"/>
              <a:ext cx="147400" cy="202208"/>
            </a:xfrm>
            <a:custGeom>
              <a:avLst/>
              <a:gdLst/>
              <a:ahLst/>
              <a:cxnLst/>
              <a:rect l="0" t="0" r="0" b="0"/>
              <a:pathLst>
                <a:path w="147400" h="202208">
                  <a:moveTo>
                    <a:pt x="0" y="44280"/>
                  </a:moveTo>
                  <a:lnTo>
                    <a:pt x="8333" y="93211"/>
                  </a:lnTo>
                  <a:lnTo>
                    <a:pt x="10095" y="152341"/>
                  </a:lnTo>
                  <a:lnTo>
                    <a:pt x="4811" y="189382"/>
                  </a:lnTo>
                  <a:lnTo>
                    <a:pt x="3207" y="192487"/>
                  </a:lnTo>
                  <a:lnTo>
                    <a:pt x="2138" y="189878"/>
                  </a:lnTo>
                  <a:lnTo>
                    <a:pt x="282" y="132300"/>
                  </a:lnTo>
                  <a:lnTo>
                    <a:pt x="3175" y="75921"/>
                  </a:lnTo>
                  <a:lnTo>
                    <a:pt x="14589" y="36888"/>
                  </a:lnTo>
                  <a:lnTo>
                    <a:pt x="20254" y="25314"/>
                  </a:lnTo>
                  <a:lnTo>
                    <a:pt x="35908" y="9334"/>
                  </a:lnTo>
                  <a:lnTo>
                    <a:pt x="44996" y="3435"/>
                  </a:lnTo>
                  <a:lnTo>
                    <a:pt x="64452" y="0"/>
                  </a:lnTo>
                  <a:lnTo>
                    <a:pt x="74553" y="722"/>
                  </a:lnTo>
                  <a:lnTo>
                    <a:pt x="92017" y="10883"/>
                  </a:lnTo>
                  <a:lnTo>
                    <a:pt x="106407" y="27097"/>
                  </a:lnTo>
                  <a:lnTo>
                    <a:pt x="138909" y="87904"/>
                  </a:lnTo>
                  <a:lnTo>
                    <a:pt x="145722" y="140028"/>
                  </a:lnTo>
                  <a:lnTo>
                    <a:pt x="147399" y="20220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216357" y="357968"/>
              <a:ext cx="126120" cy="179142"/>
            </a:xfrm>
            <a:custGeom>
              <a:avLst/>
              <a:gdLst/>
              <a:ahLst/>
              <a:cxnLst/>
              <a:rect l="0" t="0" r="0" b="0"/>
              <a:pathLst>
                <a:path w="126120" h="179142">
                  <a:moveTo>
                    <a:pt x="16306" y="0"/>
                  </a:moveTo>
                  <a:lnTo>
                    <a:pt x="7972" y="37478"/>
                  </a:lnTo>
                  <a:lnTo>
                    <a:pt x="0" y="94146"/>
                  </a:lnTo>
                  <a:lnTo>
                    <a:pt x="10375" y="147319"/>
                  </a:lnTo>
                  <a:lnTo>
                    <a:pt x="23029" y="165301"/>
                  </a:lnTo>
                  <a:lnTo>
                    <a:pt x="31316" y="173372"/>
                  </a:lnTo>
                  <a:lnTo>
                    <a:pt x="40351" y="177583"/>
                  </a:lnTo>
                  <a:lnTo>
                    <a:pt x="59748" y="179141"/>
                  </a:lnTo>
                  <a:lnTo>
                    <a:pt x="76948" y="172815"/>
                  </a:lnTo>
                  <a:lnTo>
                    <a:pt x="84810" y="167853"/>
                  </a:lnTo>
                  <a:lnTo>
                    <a:pt x="96665" y="152980"/>
                  </a:lnTo>
                  <a:lnTo>
                    <a:pt x="117572" y="97398"/>
                  </a:lnTo>
                  <a:lnTo>
                    <a:pt x="126119" y="63954"/>
                  </a:lnTo>
                  <a:lnTo>
                    <a:pt x="122832" y="24332"/>
                  </a:lnTo>
                  <a:lnTo>
                    <a:pt x="1215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401119" y="361752"/>
              <a:ext cx="214907" cy="196259"/>
            </a:xfrm>
            <a:custGeom>
              <a:avLst/>
              <a:gdLst/>
              <a:ahLst/>
              <a:cxnLst/>
              <a:rect l="0" t="0" r="0" b="0"/>
              <a:pathLst>
                <a:path w="214907" h="196259">
                  <a:moveTo>
                    <a:pt x="0" y="48859"/>
                  </a:moveTo>
                  <a:lnTo>
                    <a:pt x="5589" y="110952"/>
                  </a:lnTo>
                  <a:lnTo>
                    <a:pt x="15618" y="154148"/>
                  </a:lnTo>
                  <a:lnTo>
                    <a:pt x="15092" y="154146"/>
                  </a:lnTo>
                  <a:lnTo>
                    <a:pt x="13571" y="150636"/>
                  </a:lnTo>
                  <a:lnTo>
                    <a:pt x="10929" y="90395"/>
                  </a:lnTo>
                  <a:lnTo>
                    <a:pt x="16197" y="34707"/>
                  </a:lnTo>
                  <a:lnTo>
                    <a:pt x="25136" y="12933"/>
                  </a:lnTo>
                  <a:lnTo>
                    <a:pt x="30795" y="3852"/>
                  </a:lnTo>
                  <a:lnTo>
                    <a:pt x="38078" y="137"/>
                  </a:lnTo>
                  <a:lnTo>
                    <a:pt x="46442" y="0"/>
                  </a:lnTo>
                  <a:lnTo>
                    <a:pt x="55528" y="2248"/>
                  </a:lnTo>
                  <a:lnTo>
                    <a:pt x="62755" y="7257"/>
                  </a:lnTo>
                  <a:lnTo>
                    <a:pt x="97830" y="53121"/>
                  </a:lnTo>
                  <a:lnTo>
                    <a:pt x="120147" y="105385"/>
                  </a:lnTo>
                  <a:lnTo>
                    <a:pt x="118519" y="99718"/>
                  </a:lnTo>
                  <a:lnTo>
                    <a:pt x="122204" y="76796"/>
                  </a:lnTo>
                  <a:lnTo>
                    <a:pt x="130705" y="47778"/>
                  </a:lnTo>
                  <a:lnTo>
                    <a:pt x="136270" y="39950"/>
                  </a:lnTo>
                  <a:lnTo>
                    <a:pt x="151811" y="28132"/>
                  </a:lnTo>
                  <a:lnTo>
                    <a:pt x="159699" y="28022"/>
                  </a:lnTo>
                  <a:lnTo>
                    <a:pt x="167298" y="31458"/>
                  </a:lnTo>
                  <a:lnTo>
                    <a:pt x="189170" y="53062"/>
                  </a:lnTo>
                  <a:lnTo>
                    <a:pt x="196303" y="62189"/>
                  </a:lnTo>
                  <a:lnTo>
                    <a:pt x="204229" y="84809"/>
                  </a:lnTo>
                  <a:lnTo>
                    <a:pt x="214906" y="137459"/>
                  </a:lnTo>
                  <a:lnTo>
                    <a:pt x="210570" y="1962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632746" y="157927"/>
              <a:ext cx="206235" cy="312860"/>
            </a:xfrm>
            <a:custGeom>
              <a:avLst/>
              <a:gdLst/>
              <a:ahLst/>
              <a:cxnLst/>
              <a:rect l="0" t="0" r="0" b="0"/>
              <a:pathLst>
                <a:path w="206235" h="312860">
                  <a:moveTo>
                    <a:pt x="0" y="0"/>
                  </a:moveTo>
                  <a:lnTo>
                    <a:pt x="5589" y="58617"/>
                  </a:lnTo>
                  <a:lnTo>
                    <a:pt x="17958" y="121196"/>
                  </a:lnTo>
                  <a:lnTo>
                    <a:pt x="27028" y="172520"/>
                  </a:lnTo>
                  <a:lnTo>
                    <a:pt x="31405" y="222433"/>
                  </a:lnTo>
                  <a:lnTo>
                    <a:pt x="39652" y="275044"/>
                  </a:lnTo>
                  <a:lnTo>
                    <a:pt x="39849" y="293038"/>
                  </a:lnTo>
                  <a:lnTo>
                    <a:pt x="38265" y="291285"/>
                  </a:lnTo>
                  <a:lnTo>
                    <a:pt x="36038" y="285437"/>
                  </a:lnTo>
                  <a:lnTo>
                    <a:pt x="36684" y="269580"/>
                  </a:lnTo>
                  <a:lnTo>
                    <a:pt x="50974" y="213315"/>
                  </a:lnTo>
                  <a:lnTo>
                    <a:pt x="62040" y="190733"/>
                  </a:lnTo>
                  <a:lnTo>
                    <a:pt x="77876" y="175237"/>
                  </a:lnTo>
                  <a:lnTo>
                    <a:pt x="87012" y="169467"/>
                  </a:lnTo>
                  <a:lnTo>
                    <a:pt x="106522" y="166176"/>
                  </a:lnTo>
                  <a:lnTo>
                    <a:pt x="147643" y="173595"/>
                  </a:lnTo>
                  <a:lnTo>
                    <a:pt x="165445" y="185948"/>
                  </a:lnTo>
                  <a:lnTo>
                    <a:pt x="195937" y="222474"/>
                  </a:lnTo>
                  <a:lnTo>
                    <a:pt x="204066" y="245886"/>
                  </a:lnTo>
                  <a:lnTo>
                    <a:pt x="206234" y="258681"/>
                  </a:lnTo>
                  <a:lnTo>
                    <a:pt x="202403" y="279136"/>
                  </a:lnTo>
                  <a:lnTo>
                    <a:pt x="198107" y="287866"/>
                  </a:lnTo>
                  <a:lnTo>
                    <a:pt x="183973" y="300686"/>
                  </a:lnTo>
                  <a:lnTo>
                    <a:pt x="175291" y="305742"/>
                  </a:lnTo>
                  <a:lnTo>
                    <a:pt x="135126" y="312859"/>
                  </a:lnTo>
                  <a:lnTo>
                    <a:pt x="85963" y="306858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46656" y="287457"/>
              <a:ext cx="155058" cy="207383"/>
            </a:xfrm>
            <a:custGeom>
              <a:avLst/>
              <a:gdLst/>
              <a:ahLst/>
              <a:cxnLst/>
              <a:rect l="0" t="0" r="0" b="0"/>
              <a:pathLst>
                <a:path w="155058" h="207383">
                  <a:moveTo>
                    <a:pt x="38774" y="81040"/>
                  </a:moveTo>
                  <a:lnTo>
                    <a:pt x="97391" y="81040"/>
                  </a:lnTo>
                  <a:lnTo>
                    <a:pt x="132181" y="75451"/>
                  </a:lnTo>
                  <a:lnTo>
                    <a:pt x="140820" y="70295"/>
                  </a:lnTo>
                  <a:lnTo>
                    <a:pt x="153537" y="55207"/>
                  </a:lnTo>
                  <a:lnTo>
                    <a:pt x="155057" y="46271"/>
                  </a:lnTo>
                  <a:lnTo>
                    <a:pt x="150507" y="26982"/>
                  </a:lnTo>
                  <a:lnTo>
                    <a:pt x="137566" y="12951"/>
                  </a:lnTo>
                  <a:lnTo>
                    <a:pt x="129202" y="7571"/>
                  </a:lnTo>
                  <a:lnTo>
                    <a:pt x="95073" y="0"/>
                  </a:lnTo>
                  <a:lnTo>
                    <a:pt x="60915" y="3346"/>
                  </a:lnTo>
                  <a:lnTo>
                    <a:pt x="28566" y="17335"/>
                  </a:lnTo>
                  <a:lnTo>
                    <a:pt x="13570" y="32840"/>
                  </a:lnTo>
                  <a:lnTo>
                    <a:pt x="7933" y="41887"/>
                  </a:lnTo>
                  <a:lnTo>
                    <a:pt x="0" y="82567"/>
                  </a:lnTo>
                  <a:lnTo>
                    <a:pt x="5725" y="131904"/>
                  </a:lnTo>
                  <a:lnTo>
                    <a:pt x="11607" y="153949"/>
                  </a:lnTo>
                  <a:lnTo>
                    <a:pt x="24360" y="172326"/>
                  </a:lnTo>
                  <a:lnTo>
                    <a:pt x="41726" y="187122"/>
                  </a:lnTo>
                  <a:lnTo>
                    <a:pt x="61143" y="197598"/>
                  </a:lnTo>
                  <a:lnTo>
                    <a:pt x="123073" y="206093"/>
                  </a:lnTo>
                  <a:lnTo>
                    <a:pt x="144059" y="2073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038607" y="312761"/>
              <a:ext cx="120565" cy="170673"/>
            </a:xfrm>
            <a:custGeom>
              <a:avLst/>
              <a:gdLst/>
              <a:ahLst/>
              <a:cxnLst/>
              <a:rect l="0" t="0" r="0" b="0"/>
              <a:pathLst>
                <a:path w="120565" h="170673">
                  <a:moveTo>
                    <a:pt x="4750" y="76793"/>
                  </a:moveTo>
                  <a:lnTo>
                    <a:pt x="19405" y="129821"/>
                  </a:lnTo>
                  <a:lnTo>
                    <a:pt x="30608" y="170672"/>
                  </a:lnTo>
                  <a:lnTo>
                    <a:pt x="11409" y="107591"/>
                  </a:lnTo>
                  <a:lnTo>
                    <a:pt x="0" y="66109"/>
                  </a:lnTo>
                  <a:lnTo>
                    <a:pt x="1859" y="45138"/>
                  </a:lnTo>
                  <a:lnTo>
                    <a:pt x="9704" y="27239"/>
                  </a:lnTo>
                  <a:lnTo>
                    <a:pt x="15072" y="19191"/>
                  </a:lnTo>
                  <a:lnTo>
                    <a:pt x="30395" y="7128"/>
                  </a:lnTo>
                  <a:lnTo>
                    <a:pt x="39394" y="2274"/>
                  </a:lnTo>
                  <a:lnTo>
                    <a:pt x="58752" y="0"/>
                  </a:lnTo>
                  <a:lnTo>
                    <a:pt x="120564" y="30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43187" y="280143"/>
              <a:ext cx="161169" cy="206698"/>
            </a:xfrm>
            <a:custGeom>
              <a:avLst/>
              <a:gdLst/>
              <a:ahLst/>
              <a:cxnLst/>
              <a:rect l="0" t="0" r="0" b="0"/>
              <a:pathLst>
                <a:path w="161169" h="206698">
                  <a:moveTo>
                    <a:pt x="105497" y="14654"/>
                  </a:moveTo>
                  <a:lnTo>
                    <a:pt x="61534" y="0"/>
                  </a:lnTo>
                  <a:lnTo>
                    <a:pt x="41504" y="2682"/>
                  </a:lnTo>
                  <a:lnTo>
                    <a:pt x="13617" y="17346"/>
                  </a:lnTo>
                  <a:lnTo>
                    <a:pt x="5639" y="23468"/>
                  </a:lnTo>
                  <a:lnTo>
                    <a:pt x="1490" y="31059"/>
                  </a:lnTo>
                  <a:lnTo>
                    <a:pt x="0" y="48851"/>
                  </a:lnTo>
                  <a:lnTo>
                    <a:pt x="6357" y="65338"/>
                  </a:lnTo>
                  <a:lnTo>
                    <a:pt x="11328" y="73010"/>
                  </a:lnTo>
                  <a:lnTo>
                    <a:pt x="19321" y="78125"/>
                  </a:lnTo>
                  <a:lnTo>
                    <a:pt x="79012" y="92596"/>
                  </a:lnTo>
                  <a:lnTo>
                    <a:pt x="124312" y="114452"/>
                  </a:lnTo>
                  <a:lnTo>
                    <a:pt x="141545" y="127639"/>
                  </a:lnTo>
                  <a:lnTo>
                    <a:pt x="158812" y="153806"/>
                  </a:lnTo>
                  <a:lnTo>
                    <a:pt x="161168" y="173596"/>
                  </a:lnTo>
                  <a:lnTo>
                    <a:pt x="160158" y="183786"/>
                  </a:lnTo>
                  <a:lnTo>
                    <a:pt x="155976" y="191750"/>
                  </a:lnTo>
                  <a:lnTo>
                    <a:pt x="141970" y="203718"/>
                  </a:lnTo>
                  <a:lnTo>
                    <a:pt x="120927" y="206697"/>
                  </a:lnTo>
                  <a:lnTo>
                    <a:pt x="85892" y="204917"/>
                  </a:lnTo>
                  <a:lnTo>
                    <a:pt x="52854" y="2041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96083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2318298" y="1547689"/>
            <a:ext cx="3555921" cy="507591"/>
            <a:chOff x="2318298" y="1547689"/>
            <a:chExt cx="3555921" cy="507591"/>
          </a:xfrm>
        </p:grpSpPr>
        <p:sp>
          <p:nvSpPr>
            <p:cNvPr id="35" name="Freeform 34"/>
            <p:cNvSpPr/>
            <p:nvPr/>
          </p:nvSpPr>
          <p:spPr>
            <a:xfrm>
              <a:off x="2318298" y="1547689"/>
              <a:ext cx="383377" cy="507591"/>
            </a:xfrm>
            <a:custGeom>
              <a:avLst/>
              <a:gdLst/>
              <a:ahLst/>
              <a:cxnLst/>
              <a:rect l="0" t="0" r="0" b="0"/>
              <a:pathLst>
                <a:path w="383377" h="507591">
                  <a:moveTo>
                    <a:pt x="240127" y="0"/>
                  </a:moveTo>
                  <a:lnTo>
                    <a:pt x="181510" y="5589"/>
                  </a:lnTo>
                  <a:lnTo>
                    <a:pt x="127336" y="9553"/>
                  </a:lnTo>
                  <a:lnTo>
                    <a:pt x="71574" y="13455"/>
                  </a:lnTo>
                  <a:lnTo>
                    <a:pt x="21089" y="25144"/>
                  </a:lnTo>
                  <a:lnTo>
                    <a:pt x="13383" y="31971"/>
                  </a:lnTo>
                  <a:lnTo>
                    <a:pt x="4821" y="52034"/>
                  </a:lnTo>
                  <a:lnTo>
                    <a:pt x="0" y="89637"/>
                  </a:lnTo>
                  <a:lnTo>
                    <a:pt x="9691" y="146725"/>
                  </a:lnTo>
                  <a:lnTo>
                    <a:pt x="26204" y="199952"/>
                  </a:lnTo>
                  <a:lnTo>
                    <a:pt x="43615" y="252672"/>
                  </a:lnTo>
                  <a:lnTo>
                    <a:pt x="47118" y="256185"/>
                  </a:lnTo>
                  <a:lnTo>
                    <a:pt x="50623" y="255018"/>
                  </a:lnTo>
                  <a:lnTo>
                    <a:pt x="95424" y="204535"/>
                  </a:lnTo>
                  <a:lnTo>
                    <a:pt x="156135" y="176177"/>
                  </a:lnTo>
                  <a:lnTo>
                    <a:pt x="187554" y="165154"/>
                  </a:lnTo>
                  <a:lnTo>
                    <a:pt x="224679" y="165658"/>
                  </a:lnTo>
                  <a:lnTo>
                    <a:pt x="270740" y="177478"/>
                  </a:lnTo>
                  <a:lnTo>
                    <a:pt x="324226" y="207786"/>
                  </a:lnTo>
                  <a:lnTo>
                    <a:pt x="350313" y="233921"/>
                  </a:lnTo>
                  <a:lnTo>
                    <a:pt x="375794" y="284571"/>
                  </a:lnTo>
                  <a:lnTo>
                    <a:pt x="382311" y="307800"/>
                  </a:lnTo>
                  <a:lnTo>
                    <a:pt x="383376" y="367253"/>
                  </a:lnTo>
                  <a:lnTo>
                    <a:pt x="372668" y="418814"/>
                  </a:lnTo>
                  <a:lnTo>
                    <a:pt x="357127" y="446447"/>
                  </a:lnTo>
                  <a:lnTo>
                    <a:pt x="320929" y="483946"/>
                  </a:lnTo>
                  <a:lnTo>
                    <a:pt x="291754" y="502140"/>
                  </a:lnTo>
                  <a:lnTo>
                    <a:pt x="281564" y="506725"/>
                  </a:lnTo>
                  <a:lnTo>
                    <a:pt x="239276" y="507590"/>
                  </a:lnTo>
                  <a:lnTo>
                    <a:pt x="187056" y="497401"/>
                  </a:lnTo>
                  <a:lnTo>
                    <a:pt x="129081" y="481004"/>
                  </a:lnTo>
                  <a:lnTo>
                    <a:pt x="70919" y="448145"/>
                  </a:lnTo>
                  <a:lnTo>
                    <a:pt x="61142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790407" y="1610860"/>
              <a:ext cx="407032" cy="430416"/>
            </a:xfrm>
            <a:custGeom>
              <a:avLst/>
              <a:gdLst/>
              <a:ahLst/>
              <a:cxnLst/>
              <a:rect l="0" t="0" r="0" b="0"/>
              <a:pathLst>
                <a:path w="407032" h="430416">
                  <a:moveTo>
                    <a:pt x="199686" y="31585"/>
                  </a:moveTo>
                  <a:lnTo>
                    <a:pt x="167234" y="25519"/>
                  </a:lnTo>
                  <a:lnTo>
                    <a:pt x="146658" y="28109"/>
                  </a:lnTo>
                  <a:lnTo>
                    <a:pt x="115344" y="41734"/>
                  </a:lnTo>
                  <a:lnTo>
                    <a:pt x="89428" y="60588"/>
                  </a:lnTo>
                  <a:lnTo>
                    <a:pt x="59710" y="97495"/>
                  </a:lnTo>
                  <a:lnTo>
                    <a:pt x="24264" y="156670"/>
                  </a:lnTo>
                  <a:lnTo>
                    <a:pt x="8759" y="189140"/>
                  </a:lnTo>
                  <a:lnTo>
                    <a:pt x="1445" y="239959"/>
                  </a:lnTo>
                  <a:lnTo>
                    <a:pt x="0" y="295057"/>
                  </a:lnTo>
                  <a:lnTo>
                    <a:pt x="2142" y="321819"/>
                  </a:lnTo>
                  <a:lnTo>
                    <a:pt x="16502" y="355446"/>
                  </a:lnTo>
                  <a:lnTo>
                    <a:pt x="69944" y="417395"/>
                  </a:lnTo>
                  <a:lnTo>
                    <a:pt x="93280" y="425325"/>
                  </a:lnTo>
                  <a:lnTo>
                    <a:pt x="150332" y="430415"/>
                  </a:lnTo>
                  <a:lnTo>
                    <a:pt x="212727" y="423015"/>
                  </a:lnTo>
                  <a:lnTo>
                    <a:pt x="261274" y="407169"/>
                  </a:lnTo>
                  <a:lnTo>
                    <a:pt x="315291" y="375063"/>
                  </a:lnTo>
                  <a:lnTo>
                    <a:pt x="345853" y="353155"/>
                  </a:lnTo>
                  <a:lnTo>
                    <a:pt x="369077" y="324957"/>
                  </a:lnTo>
                  <a:lnTo>
                    <a:pt x="395684" y="263087"/>
                  </a:lnTo>
                  <a:lnTo>
                    <a:pt x="407031" y="217954"/>
                  </a:lnTo>
                  <a:lnTo>
                    <a:pt x="404030" y="158736"/>
                  </a:lnTo>
                  <a:lnTo>
                    <a:pt x="391002" y="107524"/>
                  </a:lnTo>
                  <a:lnTo>
                    <a:pt x="372446" y="74363"/>
                  </a:lnTo>
                  <a:lnTo>
                    <a:pt x="345240" y="44650"/>
                  </a:lnTo>
                  <a:lnTo>
                    <a:pt x="294200" y="13216"/>
                  </a:lnTo>
                  <a:lnTo>
                    <a:pt x="251606" y="3916"/>
                  </a:lnTo>
                  <a:lnTo>
                    <a:pt x="1996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05989" y="1779316"/>
              <a:ext cx="126343" cy="105286"/>
            </a:xfrm>
            <a:custGeom>
              <a:avLst/>
              <a:gdLst/>
              <a:ahLst/>
              <a:cxnLst/>
              <a:rect l="0" t="0" r="0" b="0"/>
              <a:pathLst>
                <a:path w="126343" h="105286">
                  <a:moveTo>
                    <a:pt x="126342" y="0"/>
                  </a:moveTo>
                  <a:lnTo>
                    <a:pt x="109575" y="5589"/>
                  </a:lnTo>
                  <a:lnTo>
                    <a:pt x="95103" y="17691"/>
                  </a:lnTo>
                  <a:lnTo>
                    <a:pt x="40055" y="69993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474404" y="1747730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0" y="0"/>
                  </a:moveTo>
                  <a:lnTo>
                    <a:pt x="60873" y="42662"/>
                  </a:lnTo>
                  <a:lnTo>
                    <a:pt x="121235" y="91279"/>
                  </a:lnTo>
                  <a:lnTo>
                    <a:pt x="157927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200870" y="1547689"/>
              <a:ext cx="31586" cy="484312"/>
            </a:xfrm>
            <a:custGeom>
              <a:avLst/>
              <a:gdLst/>
              <a:ahLst/>
              <a:cxnLst/>
              <a:rect l="0" t="0" r="0" b="0"/>
              <a:pathLst>
                <a:path w="31586" h="484312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065" y="163204"/>
                  </a:lnTo>
                  <a:lnTo>
                    <a:pt x="15684" y="222662"/>
                  </a:lnTo>
                  <a:lnTo>
                    <a:pt x="19465" y="284732"/>
                  </a:lnTo>
                  <a:lnTo>
                    <a:pt x="20585" y="347577"/>
                  </a:lnTo>
                  <a:lnTo>
                    <a:pt x="26506" y="405062"/>
                  </a:lnTo>
                  <a:lnTo>
                    <a:pt x="30582" y="463804"/>
                  </a:lnTo>
                  <a:lnTo>
                    <a:pt x="31585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943550" y="1600331"/>
              <a:ext cx="257321" cy="251218"/>
            </a:xfrm>
            <a:custGeom>
              <a:avLst/>
              <a:gdLst/>
              <a:ahLst/>
              <a:cxnLst/>
              <a:rect l="0" t="0" r="0" b="0"/>
              <a:pathLst>
                <a:path w="257321" h="251218">
                  <a:moveTo>
                    <a:pt x="257320" y="157928"/>
                  </a:moveTo>
                  <a:lnTo>
                    <a:pt x="193893" y="175886"/>
                  </a:lnTo>
                  <a:lnTo>
                    <a:pt x="130955" y="203804"/>
                  </a:lnTo>
                  <a:lnTo>
                    <a:pt x="67805" y="227832"/>
                  </a:lnTo>
                  <a:lnTo>
                    <a:pt x="15164" y="251217"/>
                  </a:lnTo>
                  <a:lnTo>
                    <a:pt x="8146" y="250536"/>
                  </a:lnTo>
                  <a:lnTo>
                    <a:pt x="3466" y="245403"/>
                  </a:lnTo>
                  <a:lnTo>
                    <a:pt x="347" y="237301"/>
                  </a:lnTo>
                  <a:lnTo>
                    <a:pt x="0" y="218941"/>
                  </a:lnTo>
                  <a:lnTo>
                    <a:pt x="9310" y="178558"/>
                  </a:lnTo>
                  <a:lnTo>
                    <a:pt x="38370" y="115776"/>
                  </a:lnTo>
                  <a:lnTo>
                    <a:pt x="57099" y="54833"/>
                  </a:lnTo>
                  <a:lnTo>
                    <a:pt x="6780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95709" y="1716145"/>
              <a:ext cx="126344" cy="105286"/>
            </a:xfrm>
            <a:custGeom>
              <a:avLst/>
              <a:gdLst/>
              <a:ahLst/>
              <a:cxnLst/>
              <a:rect l="0" t="0" r="0" b="0"/>
              <a:pathLst>
                <a:path w="126344" h="105286">
                  <a:moveTo>
                    <a:pt x="126343" y="0"/>
                  </a:moveTo>
                  <a:lnTo>
                    <a:pt x="70683" y="42661"/>
                  </a:lnTo>
                  <a:lnTo>
                    <a:pt x="9652" y="9594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685181" y="1674031"/>
              <a:ext cx="136872" cy="147400"/>
            </a:xfrm>
            <a:custGeom>
              <a:avLst/>
              <a:gdLst/>
              <a:ahLst/>
              <a:cxnLst/>
              <a:rect l="0" t="0" r="0" b="0"/>
              <a:pathLst>
                <a:path w="136872" h="147400">
                  <a:moveTo>
                    <a:pt x="0" y="0"/>
                  </a:moveTo>
                  <a:lnTo>
                    <a:pt x="42662" y="55659"/>
                  </a:lnTo>
                  <a:lnTo>
                    <a:pt x="84276" y="112958"/>
                  </a:lnTo>
                  <a:lnTo>
                    <a:pt x="99457" y="127413"/>
                  </a:lnTo>
                  <a:lnTo>
                    <a:pt x="136871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173946" y="1568437"/>
              <a:ext cx="353516" cy="480092"/>
            </a:xfrm>
            <a:custGeom>
              <a:avLst/>
              <a:gdLst/>
              <a:ahLst/>
              <a:cxnLst/>
              <a:rect l="0" t="0" r="0" b="0"/>
              <a:pathLst>
                <a:path w="353516" h="480092">
                  <a:moveTo>
                    <a:pt x="58717" y="42423"/>
                  </a:moveTo>
                  <a:lnTo>
                    <a:pt x="40758" y="96298"/>
                  </a:lnTo>
                  <a:lnTo>
                    <a:pt x="33968" y="116670"/>
                  </a:lnTo>
                  <a:lnTo>
                    <a:pt x="31689" y="118827"/>
                  </a:lnTo>
                  <a:lnTo>
                    <a:pt x="30170" y="115586"/>
                  </a:lnTo>
                  <a:lnTo>
                    <a:pt x="29652" y="100676"/>
                  </a:lnTo>
                  <a:lnTo>
                    <a:pt x="33321" y="82351"/>
                  </a:lnTo>
                  <a:lnTo>
                    <a:pt x="66587" y="30239"/>
                  </a:lnTo>
                  <a:lnTo>
                    <a:pt x="87045" y="5407"/>
                  </a:lnTo>
                  <a:lnTo>
                    <a:pt x="95150" y="1368"/>
                  </a:lnTo>
                  <a:lnTo>
                    <a:pt x="113514" y="0"/>
                  </a:lnTo>
                  <a:lnTo>
                    <a:pt x="143583" y="11396"/>
                  </a:lnTo>
                  <a:lnTo>
                    <a:pt x="169130" y="29590"/>
                  </a:lnTo>
                  <a:lnTo>
                    <a:pt x="185928" y="55388"/>
                  </a:lnTo>
                  <a:lnTo>
                    <a:pt x="202085" y="105122"/>
                  </a:lnTo>
                  <a:lnTo>
                    <a:pt x="211810" y="153157"/>
                  </a:lnTo>
                  <a:lnTo>
                    <a:pt x="214042" y="203265"/>
                  </a:lnTo>
                  <a:lnTo>
                    <a:pt x="204909" y="265830"/>
                  </a:lnTo>
                  <a:lnTo>
                    <a:pt x="186250" y="328578"/>
                  </a:lnTo>
                  <a:lnTo>
                    <a:pt x="160035" y="386033"/>
                  </a:lnTo>
                  <a:lnTo>
                    <a:pt x="125337" y="445323"/>
                  </a:lnTo>
                  <a:lnTo>
                    <a:pt x="98733" y="469337"/>
                  </a:lnTo>
                  <a:lnTo>
                    <a:pt x="75722" y="477827"/>
                  </a:lnTo>
                  <a:lnTo>
                    <a:pt x="63035" y="480091"/>
                  </a:lnTo>
                  <a:lnTo>
                    <a:pt x="42698" y="476368"/>
                  </a:lnTo>
                  <a:lnTo>
                    <a:pt x="18096" y="461118"/>
                  </a:lnTo>
                  <a:lnTo>
                    <a:pt x="10579" y="454914"/>
                  </a:lnTo>
                  <a:lnTo>
                    <a:pt x="2227" y="435542"/>
                  </a:lnTo>
                  <a:lnTo>
                    <a:pt x="0" y="423825"/>
                  </a:lnTo>
                  <a:lnTo>
                    <a:pt x="3765" y="401448"/>
                  </a:lnTo>
                  <a:lnTo>
                    <a:pt x="19038" y="372239"/>
                  </a:lnTo>
                  <a:lnTo>
                    <a:pt x="41501" y="348766"/>
                  </a:lnTo>
                  <a:lnTo>
                    <a:pt x="50749" y="341408"/>
                  </a:lnTo>
                  <a:lnTo>
                    <a:pt x="60424" y="337673"/>
                  </a:lnTo>
                  <a:lnTo>
                    <a:pt x="80533" y="336642"/>
                  </a:lnTo>
                  <a:lnTo>
                    <a:pt x="140850" y="348597"/>
                  </a:lnTo>
                  <a:lnTo>
                    <a:pt x="196482" y="365408"/>
                  </a:lnTo>
                  <a:lnTo>
                    <a:pt x="257258" y="382859"/>
                  </a:lnTo>
                  <a:lnTo>
                    <a:pt x="313877" y="395715"/>
                  </a:lnTo>
                  <a:lnTo>
                    <a:pt x="353515" y="4003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564246" y="1621388"/>
              <a:ext cx="309973" cy="428610"/>
            </a:xfrm>
            <a:custGeom>
              <a:avLst/>
              <a:gdLst/>
              <a:ahLst/>
              <a:cxnLst/>
              <a:rect l="0" t="0" r="0" b="0"/>
              <a:pathLst>
                <a:path w="309973" h="428610">
                  <a:moveTo>
                    <a:pt x="110614" y="31586"/>
                  </a:moveTo>
                  <a:lnTo>
                    <a:pt x="86567" y="41161"/>
                  </a:lnTo>
                  <a:lnTo>
                    <a:pt x="51021" y="70989"/>
                  </a:lnTo>
                  <a:lnTo>
                    <a:pt x="17909" y="132618"/>
                  </a:lnTo>
                  <a:lnTo>
                    <a:pt x="6644" y="185380"/>
                  </a:lnTo>
                  <a:lnTo>
                    <a:pt x="0" y="221044"/>
                  </a:lnTo>
                  <a:lnTo>
                    <a:pt x="3930" y="274423"/>
                  </a:lnTo>
                  <a:lnTo>
                    <a:pt x="7047" y="302120"/>
                  </a:lnTo>
                  <a:lnTo>
                    <a:pt x="28111" y="358029"/>
                  </a:lnTo>
                  <a:lnTo>
                    <a:pt x="42361" y="383732"/>
                  </a:lnTo>
                  <a:lnTo>
                    <a:pt x="70113" y="410186"/>
                  </a:lnTo>
                  <a:lnTo>
                    <a:pt x="90274" y="421341"/>
                  </a:lnTo>
                  <a:lnTo>
                    <a:pt x="126944" y="428609"/>
                  </a:lnTo>
                  <a:lnTo>
                    <a:pt x="172851" y="422659"/>
                  </a:lnTo>
                  <a:lnTo>
                    <a:pt x="194427" y="416746"/>
                  </a:lnTo>
                  <a:lnTo>
                    <a:pt x="212595" y="403979"/>
                  </a:lnTo>
                  <a:lnTo>
                    <a:pt x="273903" y="345589"/>
                  </a:lnTo>
                  <a:lnTo>
                    <a:pt x="298984" y="286221"/>
                  </a:lnTo>
                  <a:lnTo>
                    <a:pt x="307197" y="250143"/>
                  </a:lnTo>
                  <a:lnTo>
                    <a:pt x="309972" y="196030"/>
                  </a:lnTo>
                  <a:lnTo>
                    <a:pt x="299112" y="137729"/>
                  </a:lnTo>
                  <a:lnTo>
                    <a:pt x="291487" y="117365"/>
                  </a:lnTo>
                  <a:lnTo>
                    <a:pt x="252883" y="63399"/>
                  </a:lnTo>
                  <a:lnTo>
                    <a:pt x="211766" y="32324"/>
                  </a:lnTo>
                  <a:lnTo>
                    <a:pt x="164520" y="9245"/>
                  </a:lnTo>
                  <a:lnTo>
                    <a:pt x="111805" y="1217"/>
                  </a:lnTo>
                  <a:lnTo>
                    <a:pt x="1000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558149" y="2720728"/>
            <a:ext cx="2126618" cy="626029"/>
            <a:chOff x="558149" y="2720728"/>
            <a:chExt cx="2126618" cy="626029"/>
          </a:xfrm>
        </p:grpSpPr>
        <p:sp>
          <p:nvSpPr>
            <p:cNvPr id="46" name="Freeform 45"/>
            <p:cNvSpPr/>
            <p:nvPr/>
          </p:nvSpPr>
          <p:spPr>
            <a:xfrm>
              <a:off x="558149" y="2795553"/>
              <a:ext cx="297970" cy="551204"/>
            </a:xfrm>
            <a:custGeom>
              <a:avLst/>
              <a:gdLst/>
              <a:ahLst/>
              <a:cxnLst/>
              <a:rect l="0" t="0" r="0" b="0"/>
              <a:pathLst>
                <a:path w="297970" h="551204">
                  <a:moveTo>
                    <a:pt x="199902" y="26084"/>
                  </a:moveTo>
                  <a:lnTo>
                    <a:pt x="157211" y="22964"/>
                  </a:lnTo>
                  <a:lnTo>
                    <a:pt x="102730" y="9295"/>
                  </a:lnTo>
                  <a:lnTo>
                    <a:pt x="46350" y="2751"/>
                  </a:lnTo>
                  <a:lnTo>
                    <a:pt x="34363" y="0"/>
                  </a:lnTo>
                  <a:lnTo>
                    <a:pt x="24032" y="506"/>
                  </a:lnTo>
                  <a:lnTo>
                    <a:pt x="6314" y="7307"/>
                  </a:lnTo>
                  <a:lnTo>
                    <a:pt x="1824" y="13566"/>
                  </a:lnTo>
                  <a:lnTo>
                    <a:pt x="0" y="21248"/>
                  </a:lnTo>
                  <a:lnTo>
                    <a:pt x="1049" y="83419"/>
                  </a:lnTo>
                  <a:lnTo>
                    <a:pt x="14517" y="146718"/>
                  </a:lnTo>
                  <a:lnTo>
                    <a:pt x="26889" y="201818"/>
                  </a:lnTo>
                  <a:lnTo>
                    <a:pt x="28926" y="242580"/>
                  </a:lnTo>
                  <a:lnTo>
                    <a:pt x="25257" y="266194"/>
                  </a:lnTo>
                  <a:lnTo>
                    <a:pt x="26150" y="271555"/>
                  </a:lnTo>
                  <a:lnTo>
                    <a:pt x="29085" y="272789"/>
                  </a:lnTo>
                  <a:lnTo>
                    <a:pt x="33382" y="271273"/>
                  </a:lnTo>
                  <a:lnTo>
                    <a:pt x="41275" y="260229"/>
                  </a:lnTo>
                  <a:lnTo>
                    <a:pt x="55416" y="237400"/>
                  </a:lnTo>
                  <a:lnTo>
                    <a:pt x="81155" y="208725"/>
                  </a:lnTo>
                  <a:lnTo>
                    <a:pt x="107396" y="193154"/>
                  </a:lnTo>
                  <a:lnTo>
                    <a:pt x="130322" y="191194"/>
                  </a:lnTo>
                  <a:lnTo>
                    <a:pt x="188530" y="202505"/>
                  </a:lnTo>
                  <a:lnTo>
                    <a:pt x="210056" y="208998"/>
                  </a:lnTo>
                  <a:lnTo>
                    <a:pt x="228202" y="222023"/>
                  </a:lnTo>
                  <a:lnTo>
                    <a:pt x="258915" y="258980"/>
                  </a:lnTo>
                  <a:lnTo>
                    <a:pt x="286967" y="320993"/>
                  </a:lnTo>
                  <a:lnTo>
                    <a:pt x="297969" y="358090"/>
                  </a:lnTo>
                  <a:lnTo>
                    <a:pt x="295356" y="419782"/>
                  </a:lnTo>
                  <a:lnTo>
                    <a:pt x="283575" y="475122"/>
                  </a:lnTo>
                  <a:lnTo>
                    <a:pt x="275695" y="497058"/>
                  </a:lnTo>
                  <a:lnTo>
                    <a:pt x="256934" y="522561"/>
                  </a:lnTo>
                  <a:lnTo>
                    <a:pt x="239288" y="537639"/>
                  </a:lnTo>
                  <a:lnTo>
                    <a:pt x="216627" y="545900"/>
                  </a:lnTo>
                  <a:lnTo>
                    <a:pt x="163952" y="551203"/>
                  </a:lnTo>
                  <a:lnTo>
                    <a:pt x="128029" y="546533"/>
                  </a:lnTo>
                  <a:lnTo>
                    <a:pt x="73560" y="520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31875" y="2947979"/>
              <a:ext cx="126343" cy="94757"/>
            </a:xfrm>
            <a:custGeom>
              <a:avLst/>
              <a:gdLst/>
              <a:ahLst/>
              <a:cxnLst/>
              <a:rect l="0" t="0" r="0" b="0"/>
              <a:pathLst>
                <a:path w="126343" h="94757">
                  <a:moveTo>
                    <a:pt x="126342" y="0"/>
                  </a:moveTo>
                  <a:lnTo>
                    <a:pt x="109575" y="5589"/>
                  </a:lnTo>
                  <a:lnTo>
                    <a:pt x="95103" y="17692"/>
                  </a:lnTo>
                  <a:lnTo>
                    <a:pt x="79703" y="32430"/>
                  </a:lnTo>
                  <a:lnTo>
                    <a:pt x="21717" y="74262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389761" y="2937450"/>
              <a:ext cx="147400" cy="94758"/>
            </a:xfrm>
            <a:custGeom>
              <a:avLst/>
              <a:gdLst/>
              <a:ahLst/>
              <a:cxnLst/>
              <a:rect l="0" t="0" r="0" b="0"/>
              <a:pathLst>
                <a:path w="147400" h="94758">
                  <a:moveTo>
                    <a:pt x="0" y="0"/>
                  </a:moveTo>
                  <a:lnTo>
                    <a:pt x="52705" y="19129"/>
                  </a:lnTo>
                  <a:lnTo>
                    <a:pt x="112170" y="70389"/>
                  </a:lnTo>
                  <a:lnTo>
                    <a:pt x="147399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23632" y="2720728"/>
              <a:ext cx="371540" cy="496900"/>
            </a:xfrm>
            <a:custGeom>
              <a:avLst/>
              <a:gdLst/>
              <a:ahLst/>
              <a:cxnLst/>
              <a:rect l="0" t="0" r="0" b="0"/>
              <a:pathLst>
                <a:path w="371540" h="496900">
                  <a:moveTo>
                    <a:pt x="108326" y="48266"/>
                  </a:moveTo>
                  <a:lnTo>
                    <a:pt x="92685" y="66247"/>
                  </a:lnTo>
                  <a:lnTo>
                    <a:pt x="62304" y="118008"/>
                  </a:lnTo>
                  <a:lnTo>
                    <a:pt x="26417" y="179200"/>
                  </a:lnTo>
                  <a:lnTo>
                    <a:pt x="22135" y="180009"/>
                  </a:lnTo>
                  <a:lnTo>
                    <a:pt x="19280" y="175869"/>
                  </a:lnTo>
                  <a:lnTo>
                    <a:pt x="17376" y="168430"/>
                  </a:lnTo>
                  <a:lnTo>
                    <a:pt x="21501" y="150806"/>
                  </a:lnTo>
                  <a:lnTo>
                    <a:pt x="49709" y="93312"/>
                  </a:lnTo>
                  <a:lnTo>
                    <a:pt x="83897" y="38124"/>
                  </a:lnTo>
                  <a:lnTo>
                    <a:pt x="110446" y="11856"/>
                  </a:lnTo>
                  <a:lnTo>
                    <a:pt x="133445" y="2838"/>
                  </a:lnTo>
                  <a:lnTo>
                    <a:pt x="158095" y="0"/>
                  </a:lnTo>
                  <a:lnTo>
                    <a:pt x="180748" y="2638"/>
                  </a:lnTo>
                  <a:lnTo>
                    <a:pt x="199395" y="13949"/>
                  </a:lnTo>
                  <a:lnTo>
                    <a:pt x="230430" y="49807"/>
                  </a:lnTo>
                  <a:lnTo>
                    <a:pt x="246411" y="80308"/>
                  </a:lnTo>
                  <a:lnTo>
                    <a:pt x="245346" y="107351"/>
                  </a:lnTo>
                  <a:lnTo>
                    <a:pt x="236777" y="166782"/>
                  </a:lnTo>
                  <a:lnTo>
                    <a:pt x="233915" y="222412"/>
                  </a:lnTo>
                  <a:lnTo>
                    <a:pt x="220069" y="284845"/>
                  </a:lnTo>
                  <a:lnTo>
                    <a:pt x="206481" y="338670"/>
                  </a:lnTo>
                  <a:lnTo>
                    <a:pt x="183441" y="400717"/>
                  </a:lnTo>
                  <a:lnTo>
                    <a:pt x="143237" y="463333"/>
                  </a:lnTo>
                  <a:lnTo>
                    <a:pt x="116720" y="486194"/>
                  </a:lnTo>
                  <a:lnTo>
                    <a:pt x="93730" y="494415"/>
                  </a:lnTo>
                  <a:lnTo>
                    <a:pt x="69083" y="496899"/>
                  </a:lnTo>
                  <a:lnTo>
                    <a:pt x="46431" y="494104"/>
                  </a:lnTo>
                  <a:lnTo>
                    <a:pt x="27785" y="485842"/>
                  </a:lnTo>
                  <a:lnTo>
                    <a:pt x="19537" y="480364"/>
                  </a:lnTo>
                  <a:lnTo>
                    <a:pt x="7253" y="464918"/>
                  </a:lnTo>
                  <a:lnTo>
                    <a:pt x="2339" y="455885"/>
                  </a:lnTo>
                  <a:lnTo>
                    <a:pt x="0" y="436491"/>
                  </a:lnTo>
                  <a:lnTo>
                    <a:pt x="4029" y="416173"/>
                  </a:lnTo>
                  <a:lnTo>
                    <a:pt x="13619" y="395444"/>
                  </a:lnTo>
                  <a:lnTo>
                    <a:pt x="37761" y="369633"/>
                  </a:lnTo>
                  <a:lnTo>
                    <a:pt x="67141" y="352756"/>
                  </a:lnTo>
                  <a:lnTo>
                    <a:pt x="90802" y="350491"/>
                  </a:lnTo>
                  <a:lnTo>
                    <a:pt x="138530" y="358569"/>
                  </a:lnTo>
                  <a:lnTo>
                    <a:pt x="195492" y="380057"/>
                  </a:lnTo>
                  <a:lnTo>
                    <a:pt x="249286" y="384167"/>
                  </a:lnTo>
                  <a:lnTo>
                    <a:pt x="307520" y="373592"/>
                  </a:lnTo>
                  <a:lnTo>
                    <a:pt x="339702" y="366927"/>
                  </a:lnTo>
                  <a:lnTo>
                    <a:pt x="371539" y="3641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00538" y="2853222"/>
              <a:ext cx="63172" cy="1"/>
            </a:xfrm>
            <a:custGeom>
              <a:avLst/>
              <a:gdLst/>
              <a:ahLst/>
              <a:cxnLst/>
              <a:rect l="0" t="0" r="0" b="0"/>
              <a:pathLst>
                <a:path w="63172" h="1">
                  <a:moveTo>
                    <a:pt x="63171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579481" y="2926922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62593" y="312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979564" y="2708710"/>
            <a:ext cx="459669" cy="386669"/>
            <a:chOff x="2979564" y="2708710"/>
            <a:chExt cx="459669" cy="386669"/>
          </a:xfrm>
        </p:grpSpPr>
        <p:sp>
          <p:nvSpPr>
            <p:cNvPr id="53" name="Freeform 52"/>
            <p:cNvSpPr/>
            <p:nvPr/>
          </p:nvSpPr>
          <p:spPr>
            <a:xfrm>
              <a:off x="2979564" y="2716352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52643" y="0"/>
                  </a:moveTo>
                  <a:lnTo>
                    <a:pt x="41464" y="16767"/>
                  </a:lnTo>
                  <a:lnTo>
                    <a:pt x="34513" y="49552"/>
                  </a:lnTo>
                  <a:lnTo>
                    <a:pt x="28654" y="101382"/>
                  </a:lnTo>
                  <a:lnTo>
                    <a:pt x="6701" y="149747"/>
                  </a:lnTo>
                  <a:lnTo>
                    <a:pt x="4148" y="175349"/>
                  </a:lnTo>
                  <a:lnTo>
                    <a:pt x="9458" y="236737"/>
                  </a:lnTo>
                  <a:lnTo>
                    <a:pt x="9147" y="291605"/>
                  </a:lnTo>
                  <a:lnTo>
                    <a:pt x="2154" y="344383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082481" y="2708710"/>
              <a:ext cx="356752" cy="380030"/>
            </a:xfrm>
            <a:custGeom>
              <a:avLst/>
              <a:gdLst/>
              <a:ahLst/>
              <a:cxnLst/>
              <a:rect l="0" t="0" r="0" b="0"/>
              <a:pathLst>
                <a:path w="356752" h="380030">
                  <a:moveTo>
                    <a:pt x="181353" y="39227"/>
                  </a:moveTo>
                  <a:lnTo>
                    <a:pt x="164585" y="33638"/>
                  </a:lnTo>
                  <a:lnTo>
                    <a:pt x="126212" y="35752"/>
                  </a:lnTo>
                  <a:lnTo>
                    <a:pt x="103813" y="43922"/>
                  </a:lnTo>
                  <a:lnTo>
                    <a:pt x="70370" y="68231"/>
                  </a:lnTo>
                  <a:lnTo>
                    <a:pt x="42404" y="103968"/>
                  </a:lnTo>
                  <a:lnTo>
                    <a:pt x="9604" y="159642"/>
                  </a:lnTo>
                  <a:lnTo>
                    <a:pt x="515" y="183212"/>
                  </a:lnTo>
                  <a:lnTo>
                    <a:pt x="0" y="228379"/>
                  </a:lnTo>
                  <a:lnTo>
                    <a:pt x="7256" y="278806"/>
                  </a:lnTo>
                  <a:lnTo>
                    <a:pt x="21358" y="330267"/>
                  </a:lnTo>
                  <a:lnTo>
                    <a:pt x="32645" y="348343"/>
                  </a:lnTo>
                  <a:lnTo>
                    <a:pt x="48580" y="361056"/>
                  </a:lnTo>
                  <a:lnTo>
                    <a:pt x="87406" y="378749"/>
                  </a:lnTo>
                  <a:lnTo>
                    <a:pt x="111133" y="380029"/>
                  </a:lnTo>
                  <a:lnTo>
                    <a:pt x="164493" y="371318"/>
                  </a:lnTo>
                  <a:lnTo>
                    <a:pt x="204452" y="349927"/>
                  </a:lnTo>
                  <a:lnTo>
                    <a:pt x="264776" y="302344"/>
                  </a:lnTo>
                  <a:lnTo>
                    <a:pt x="278091" y="287189"/>
                  </a:lnTo>
                  <a:lnTo>
                    <a:pt x="310979" y="228326"/>
                  </a:lnTo>
                  <a:lnTo>
                    <a:pt x="336613" y="166703"/>
                  </a:lnTo>
                  <a:lnTo>
                    <a:pt x="352268" y="140039"/>
                  </a:lnTo>
                  <a:lnTo>
                    <a:pt x="356751" y="116398"/>
                  </a:lnTo>
                  <a:lnTo>
                    <a:pt x="352504" y="93413"/>
                  </a:lnTo>
                  <a:lnTo>
                    <a:pt x="324211" y="40601"/>
                  </a:lnTo>
                  <a:lnTo>
                    <a:pt x="310746" y="23850"/>
                  </a:lnTo>
                  <a:lnTo>
                    <a:pt x="290723" y="11726"/>
                  </a:lnTo>
                  <a:lnTo>
                    <a:pt x="265057" y="3608"/>
                  </a:lnTo>
                  <a:lnTo>
                    <a:pt x="234152" y="0"/>
                  </a:lnTo>
                  <a:lnTo>
                    <a:pt x="189458" y="9147"/>
                  </a:lnTo>
                  <a:lnTo>
                    <a:pt x="139239" y="28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6" name="Freeform 55"/>
          <p:cNvSpPr/>
          <p:nvPr/>
        </p:nvSpPr>
        <p:spPr>
          <a:xfrm>
            <a:off x="986327" y="2797881"/>
            <a:ext cx="335380" cy="463059"/>
          </a:xfrm>
          <a:custGeom>
            <a:avLst/>
            <a:gdLst/>
            <a:ahLst/>
            <a:cxnLst/>
            <a:rect l="0" t="0" r="0" b="0"/>
            <a:pathLst>
              <a:path w="335380" h="463059">
                <a:moveTo>
                  <a:pt x="140222" y="2699"/>
                </a:moveTo>
                <a:lnTo>
                  <a:pt x="86107" y="53694"/>
                </a:lnTo>
                <a:lnTo>
                  <a:pt x="68208" y="69817"/>
                </a:lnTo>
                <a:lnTo>
                  <a:pt x="31975" y="129387"/>
                </a:lnTo>
                <a:lnTo>
                  <a:pt x="7217" y="192242"/>
                </a:lnTo>
                <a:lnTo>
                  <a:pt x="0" y="213283"/>
                </a:lnTo>
                <a:lnTo>
                  <a:pt x="1476" y="271027"/>
                </a:lnTo>
                <a:lnTo>
                  <a:pt x="5135" y="314480"/>
                </a:lnTo>
                <a:lnTo>
                  <a:pt x="26147" y="367965"/>
                </a:lnTo>
                <a:lnTo>
                  <a:pt x="60902" y="422243"/>
                </a:lnTo>
                <a:lnTo>
                  <a:pt x="89034" y="445723"/>
                </a:lnTo>
                <a:lnTo>
                  <a:pt x="109283" y="456182"/>
                </a:lnTo>
                <a:lnTo>
                  <a:pt x="146003" y="463058"/>
                </a:lnTo>
                <a:lnTo>
                  <a:pt x="180929" y="459506"/>
                </a:lnTo>
                <a:lnTo>
                  <a:pt x="213504" y="445455"/>
                </a:lnTo>
                <a:lnTo>
                  <a:pt x="239794" y="426474"/>
                </a:lnTo>
                <a:lnTo>
                  <a:pt x="283918" y="370503"/>
                </a:lnTo>
                <a:lnTo>
                  <a:pt x="311554" y="307965"/>
                </a:lnTo>
                <a:lnTo>
                  <a:pt x="324930" y="263560"/>
                </a:lnTo>
                <a:lnTo>
                  <a:pt x="331905" y="207128"/>
                </a:lnTo>
                <a:lnTo>
                  <a:pt x="335379" y="183634"/>
                </a:lnTo>
                <a:lnTo>
                  <a:pt x="330709" y="123709"/>
                </a:lnTo>
                <a:lnTo>
                  <a:pt x="318410" y="66554"/>
                </a:lnTo>
                <a:lnTo>
                  <a:pt x="310664" y="46287"/>
                </a:lnTo>
                <a:lnTo>
                  <a:pt x="299422" y="29480"/>
                </a:lnTo>
                <a:lnTo>
                  <a:pt x="283507" y="17331"/>
                </a:lnTo>
                <a:lnTo>
                  <a:pt x="244694" y="0"/>
                </a:lnTo>
                <a:lnTo>
                  <a:pt x="202502" y="79"/>
                </a:lnTo>
                <a:lnTo>
                  <a:pt x="140222" y="1322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56"/>
          <p:cNvSpPr/>
          <p:nvPr/>
        </p:nvSpPr>
        <p:spPr>
          <a:xfrm>
            <a:off x="2085416" y="2773333"/>
            <a:ext cx="369491" cy="451632"/>
          </a:xfrm>
          <a:custGeom>
            <a:avLst/>
            <a:gdLst/>
            <a:ahLst/>
            <a:cxnLst/>
            <a:rect l="0" t="0" r="0" b="0"/>
            <a:pathLst>
              <a:path w="369491" h="451632">
                <a:moveTo>
                  <a:pt x="157154" y="58832"/>
                </a:moveTo>
                <a:lnTo>
                  <a:pt x="145975" y="70011"/>
                </a:lnTo>
                <a:lnTo>
                  <a:pt x="97825" y="96280"/>
                </a:lnTo>
                <a:lnTo>
                  <a:pt x="61077" y="139279"/>
                </a:lnTo>
                <a:lnTo>
                  <a:pt x="35663" y="192833"/>
                </a:lnTo>
                <a:lnTo>
                  <a:pt x="12446" y="245352"/>
                </a:lnTo>
                <a:lnTo>
                  <a:pt x="3143" y="282164"/>
                </a:lnTo>
                <a:lnTo>
                  <a:pt x="0" y="342113"/>
                </a:lnTo>
                <a:lnTo>
                  <a:pt x="5044" y="381803"/>
                </a:lnTo>
                <a:lnTo>
                  <a:pt x="13900" y="401636"/>
                </a:lnTo>
                <a:lnTo>
                  <a:pt x="38649" y="433433"/>
                </a:lnTo>
                <a:lnTo>
                  <a:pt x="64719" y="449545"/>
                </a:lnTo>
                <a:lnTo>
                  <a:pt x="90725" y="451631"/>
                </a:lnTo>
                <a:lnTo>
                  <a:pt x="143902" y="443438"/>
                </a:lnTo>
                <a:lnTo>
                  <a:pt x="194267" y="429385"/>
                </a:lnTo>
                <a:lnTo>
                  <a:pt x="252549" y="390629"/>
                </a:lnTo>
                <a:lnTo>
                  <a:pt x="314194" y="330079"/>
                </a:lnTo>
                <a:lnTo>
                  <a:pt x="327555" y="309238"/>
                </a:lnTo>
                <a:lnTo>
                  <a:pt x="349508" y="249663"/>
                </a:lnTo>
                <a:lnTo>
                  <a:pt x="361742" y="198086"/>
                </a:lnTo>
                <a:lnTo>
                  <a:pt x="358440" y="142838"/>
                </a:lnTo>
                <a:lnTo>
                  <a:pt x="360088" y="117225"/>
                </a:lnTo>
                <a:lnTo>
                  <a:pt x="368619" y="98043"/>
                </a:lnTo>
                <a:lnTo>
                  <a:pt x="369490" y="88482"/>
                </a:lnTo>
                <a:lnTo>
                  <a:pt x="364220" y="68501"/>
                </a:lnTo>
                <a:lnTo>
                  <a:pt x="341772" y="28247"/>
                </a:lnTo>
                <a:lnTo>
                  <a:pt x="328503" y="11703"/>
                </a:lnTo>
                <a:lnTo>
                  <a:pt x="308568" y="2791"/>
                </a:lnTo>
                <a:lnTo>
                  <a:pt x="285280" y="0"/>
                </a:lnTo>
                <a:lnTo>
                  <a:pt x="225499" y="10733"/>
                </a:lnTo>
                <a:lnTo>
                  <a:pt x="174603" y="27383"/>
                </a:lnTo>
                <a:lnTo>
                  <a:pt x="157154" y="3777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3487575" y="2642653"/>
            <a:ext cx="836756" cy="502042"/>
            <a:chOff x="3487575" y="2642653"/>
            <a:chExt cx="836756" cy="502042"/>
          </a:xfrm>
        </p:grpSpPr>
        <p:sp>
          <p:nvSpPr>
            <p:cNvPr id="58" name="Freeform 57"/>
            <p:cNvSpPr/>
            <p:nvPr/>
          </p:nvSpPr>
          <p:spPr>
            <a:xfrm>
              <a:off x="3487575" y="2755212"/>
              <a:ext cx="371195" cy="389483"/>
            </a:xfrm>
            <a:custGeom>
              <a:avLst/>
              <a:gdLst/>
              <a:ahLst/>
              <a:cxnLst/>
              <a:rect l="0" t="0" r="0" b="0"/>
              <a:pathLst>
                <a:path w="371195" h="389483">
                  <a:moveTo>
                    <a:pt x="165813" y="3254"/>
                  </a:moveTo>
                  <a:lnTo>
                    <a:pt x="141767" y="12829"/>
                  </a:lnTo>
                  <a:lnTo>
                    <a:pt x="106220" y="42657"/>
                  </a:lnTo>
                  <a:lnTo>
                    <a:pt x="64827" y="85392"/>
                  </a:lnTo>
                  <a:lnTo>
                    <a:pt x="43721" y="101761"/>
                  </a:lnTo>
                  <a:lnTo>
                    <a:pt x="25263" y="130707"/>
                  </a:lnTo>
                  <a:lnTo>
                    <a:pt x="2330" y="194034"/>
                  </a:lnTo>
                  <a:lnTo>
                    <a:pt x="0" y="232787"/>
                  </a:lnTo>
                  <a:lnTo>
                    <a:pt x="12206" y="296159"/>
                  </a:lnTo>
                  <a:lnTo>
                    <a:pt x="27753" y="329076"/>
                  </a:lnTo>
                  <a:lnTo>
                    <a:pt x="52767" y="361057"/>
                  </a:lnTo>
                  <a:lnTo>
                    <a:pt x="82405" y="381581"/>
                  </a:lnTo>
                  <a:lnTo>
                    <a:pt x="124592" y="389482"/>
                  </a:lnTo>
                  <a:lnTo>
                    <a:pt x="168547" y="386234"/>
                  </a:lnTo>
                  <a:lnTo>
                    <a:pt x="227958" y="363014"/>
                  </a:lnTo>
                  <a:lnTo>
                    <a:pt x="257146" y="348106"/>
                  </a:lnTo>
                  <a:lnTo>
                    <a:pt x="280612" y="325751"/>
                  </a:lnTo>
                  <a:lnTo>
                    <a:pt x="330700" y="264775"/>
                  </a:lnTo>
                  <a:lnTo>
                    <a:pt x="357654" y="222849"/>
                  </a:lnTo>
                  <a:lnTo>
                    <a:pt x="367279" y="197558"/>
                  </a:lnTo>
                  <a:lnTo>
                    <a:pt x="368519" y="144364"/>
                  </a:lnTo>
                  <a:lnTo>
                    <a:pt x="371194" y="109795"/>
                  </a:lnTo>
                  <a:lnTo>
                    <a:pt x="363938" y="88040"/>
                  </a:lnTo>
                  <a:lnTo>
                    <a:pt x="346699" y="61651"/>
                  </a:lnTo>
                  <a:lnTo>
                    <a:pt x="310338" y="31773"/>
                  </a:lnTo>
                  <a:lnTo>
                    <a:pt x="259309" y="6461"/>
                  </a:lnTo>
                  <a:lnTo>
                    <a:pt x="233103" y="0"/>
                  </a:lnTo>
                  <a:lnTo>
                    <a:pt x="187684" y="2265"/>
                  </a:lnTo>
                  <a:lnTo>
                    <a:pt x="155285" y="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928504" y="2642653"/>
              <a:ext cx="395827" cy="459952"/>
            </a:xfrm>
            <a:custGeom>
              <a:avLst/>
              <a:gdLst/>
              <a:ahLst/>
              <a:cxnLst/>
              <a:rect l="0" t="0" r="0" b="0"/>
              <a:pathLst>
                <a:path w="395827" h="459952">
                  <a:moveTo>
                    <a:pt x="177610" y="63170"/>
                  </a:moveTo>
                  <a:lnTo>
                    <a:pt x="155253" y="63170"/>
                  </a:lnTo>
                  <a:lnTo>
                    <a:pt x="146327" y="66680"/>
                  </a:lnTo>
                  <a:lnTo>
                    <a:pt x="107922" y="101544"/>
                  </a:lnTo>
                  <a:lnTo>
                    <a:pt x="80612" y="138211"/>
                  </a:lnTo>
                  <a:lnTo>
                    <a:pt x="45621" y="200159"/>
                  </a:lnTo>
                  <a:lnTo>
                    <a:pt x="20349" y="232831"/>
                  </a:lnTo>
                  <a:lnTo>
                    <a:pt x="5582" y="271628"/>
                  </a:lnTo>
                  <a:lnTo>
                    <a:pt x="0" y="326659"/>
                  </a:lnTo>
                  <a:lnTo>
                    <a:pt x="2152" y="365459"/>
                  </a:lnTo>
                  <a:lnTo>
                    <a:pt x="8382" y="387034"/>
                  </a:lnTo>
                  <a:lnTo>
                    <a:pt x="38052" y="432954"/>
                  </a:lnTo>
                  <a:lnTo>
                    <a:pt x="54753" y="447057"/>
                  </a:lnTo>
                  <a:lnTo>
                    <a:pt x="75043" y="456055"/>
                  </a:lnTo>
                  <a:lnTo>
                    <a:pt x="112774" y="459951"/>
                  </a:lnTo>
                  <a:lnTo>
                    <a:pt x="152420" y="453046"/>
                  </a:lnTo>
                  <a:lnTo>
                    <a:pt x="185744" y="436702"/>
                  </a:lnTo>
                  <a:lnTo>
                    <a:pt x="248884" y="389163"/>
                  </a:lnTo>
                  <a:lnTo>
                    <a:pt x="289825" y="355465"/>
                  </a:lnTo>
                  <a:lnTo>
                    <a:pt x="342345" y="293187"/>
                  </a:lnTo>
                  <a:lnTo>
                    <a:pt x="375587" y="231485"/>
                  </a:lnTo>
                  <a:lnTo>
                    <a:pt x="392928" y="181079"/>
                  </a:lnTo>
                  <a:lnTo>
                    <a:pt x="395826" y="141130"/>
                  </a:lnTo>
                  <a:lnTo>
                    <a:pt x="388625" y="105377"/>
                  </a:lnTo>
                  <a:lnTo>
                    <a:pt x="365824" y="58206"/>
                  </a:lnTo>
                  <a:lnTo>
                    <a:pt x="342561" y="33234"/>
                  </a:lnTo>
                  <a:lnTo>
                    <a:pt x="313442" y="14136"/>
                  </a:lnTo>
                  <a:lnTo>
                    <a:pt x="291792" y="6282"/>
                  </a:lnTo>
                  <a:lnTo>
                    <a:pt x="23025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3053264" y="3042735"/>
            <a:ext cx="28226" cy="147400"/>
          </a:xfrm>
          <a:custGeom>
            <a:avLst/>
            <a:gdLst/>
            <a:ahLst/>
            <a:cxnLst/>
            <a:rect l="0" t="0" r="0" b="0"/>
            <a:pathLst>
              <a:path w="28226" h="147400">
                <a:moveTo>
                  <a:pt x="0" y="0"/>
                </a:moveTo>
                <a:lnTo>
                  <a:pt x="24024" y="55045"/>
                </a:lnTo>
                <a:lnTo>
                  <a:pt x="28225" y="79837"/>
                </a:lnTo>
                <a:lnTo>
                  <a:pt x="23853" y="103334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1610860" y="3558632"/>
            <a:ext cx="4524687" cy="989680"/>
            <a:chOff x="1610860" y="3558632"/>
            <a:chExt cx="4524687" cy="989680"/>
          </a:xfrm>
        </p:grpSpPr>
        <p:sp>
          <p:nvSpPr>
            <p:cNvPr id="62" name="Freeform 61"/>
            <p:cNvSpPr/>
            <p:nvPr/>
          </p:nvSpPr>
          <p:spPr>
            <a:xfrm>
              <a:off x="1610860" y="3979772"/>
              <a:ext cx="10529" cy="473783"/>
            </a:xfrm>
            <a:custGeom>
              <a:avLst/>
              <a:gdLst/>
              <a:ahLst/>
              <a:cxnLst/>
              <a:rect l="0" t="0" r="0" b="0"/>
              <a:pathLst>
                <a:path w="10529" h="473783">
                  <a:moveTo>
                    <a:pt x="0" y="0"/>
                  </a:moveTo>
                  <a:lnTo>
                    <a:pt x="0" y="58616"/>
                  </a:lnTo>
                  <a:lnTo>
                    <a:pt x="0" y="121196"/>
                  </a:lnTo>
                  <a:lnTo>
                    <a:pt x="0" y="172520"/>
                  </a:lnTo>
                  <a:lnTo>
                    <a:pt x="0" y="224772"/>
                  </a:lnTo>
                  <a:lnTo>
                    <a:pt x="0" y="278469"/>
                  </a:lnTo>
                  <a:lnTo>
                    <a:pt x="1169" y="334803"/>
                  </a:lnTo>
                  <a:lnTo>
                    <a:pt x="8333" y="390177"/>
                  </a:lnTo>
                  <a:lnTo>
                    <a:pt x="10095" y="445829"/>
                  </a:lnTo>
                  <a:lnTo>
                    <a:pt x="10528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1758259" y="4379855"/>
              <a:ext cx="39961" cy="168457"/>
            </a:xfrm>
            <a:custGeom>
              <a:avLst/>
              <a:gdLst/>
              <a:ahLst/>
              <a:cxnLst/>
              <a:rect l="0" t="0" r="0" b="0"/>
              <a:pathLst>
                <a:path w="39961" h="168457">
                  <a:moveTo>
                    <a:pt x="0" y="0"/>
                  </a:moveTo>
                  <a:lnTo>
                    <a:pt x="15641" y="17980"/>
                  </a:lnTo>
                  <a:lnTo>
                    <a:pt x="34844" y="64152"/>
                  </a:lnTo>
                  <a:lnTo>
                    <a:pt x="39960" y="100636"/>
                  </a:lnTo>
                  <a:lnTo>
                    <a:pt x="34917" y="121156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886026" y="4003583"/>
              <a:ext cx="307224" cy="390535"/>
            </a:xfrm>
            <a:custGeom>
              <a:avLst/>
              <a:gdLst/>
              <a:ahLst/>
              <a:cxnLst/>
              <a:rect l="0" t="0" r="0" b="0"/>
              <a:pathLst>
                <a:path w="307224" h="390535">
                  <a:moveTo>
                    <a:pt x="145974" y="39360"/>
                  </a:moveTo>
                  <a:lnTo>
                    <a:pt x="103282" y="42479"/>
                  </a:lnTo>
                  <a:lnTo>
                    <a:pt x="83716" y="48935"/>
                  </a:lnTo>
                  <a:lnTo>
                    <a:pt x="44780" y="78763"/>
                  </a:lnTo>
                  <a:lnTo>
                    <a:pt x="28903" y="104847"/>
                  </a:lnTo>
                  <a:lnTo>
                    <a:pt x="5791" y="165905"/>
                  </a:lnTo>
                  <a:lnTo>
                    <a:pt x="0" y="223497"/>
                  </a:lnTo>
                  <a:lnTo>
                    <a:pt x="1976" y="278027"/>
                  </a:lnTo>
                  <a:lnTo>
                    <a:pt x="16570" y="333698"/>
                  </a:lnTo>
                  <a:lnTo>
                    <a:pt x="23340" y="355011"/>
                  </a:lnTo>
                  <a:lnTo>
                    <a:pt x="36488" y="369942"/>
                  </a:lnTo>
                  <a:lnTo>
                    <a:pt x="73524" y="389059"/>
                  </a:lnTo>
                  <a:lnTo>
                    <a:pt x="93887" y="390534"/>
                  </a:lnTo>
                  <a:lnTo>
                    <a:pt x="135555" y="381948"/>
                  </a:lnTo>
                  <a:lnTo>
                    <a:pt x="198626" y="347462"/>
                  </a:lnTo>
                  <a:lnTo>
                    <a:pt x="261514" y="292015"/>
                  </a:lnTo>
                  <a:lnTo>
                    <a:pt x="274534" y="276823"/>
                  </a:lnTo>
                  <a:lnTo>
                    <a:pt x="292424" y="235355"/>
                  </a:lnTo>
                  <a:lnTo>
                    <a:pt x="307223" y="182450"/>
                  </a:lnTo>
                  <a:lnTo>
                    <a:pt x="306705" y="140898"/>
                  </a:lnTo>
                  <a:lnTo>
                    <a:pt x="294880" y="93342"/>
                  </a:lnTo>
                  <a:lnTo>
                    <a:pt x="271227" y="53272"/>
                  </a:lnTo>
                  <a:lnTo>
                    <a:pt x="244024" y="22481"/>
                  </a:lnTo>
                  <a:lnTo>
                    <a:pt x="217530" y="6542"/>
                  </a:lnTo>
                  <a:lnTo>
                    <a:pt x="181863" y="0"/>
                  </a:lnTo>
                  <a:lnTo>
                    <a:pt x="124917" y="77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80128" y="3974183"/>
              <a:ext cx="297087" cy="335240"/>
            </a:xfrm>
            <a:custGeom>
              <a:avLst/>
              <a:gdLst/>
              <a:ahLst/>
              <a:cxnLst/>
              <a:rect l="0" t="0" r="0" b="0"/>
              <a:pathLst>
                <a:path w="297087" h="335240">
                  <a:moveTo>
                    <a:pt x="151954" y="5589"/>
                  </a:moveTo>
                  <a:lnTo>
                    <a:pt x="135187" y="0"/>
                  </a:lnTo>
                  <a:lnTo>
                    <a:pt x="117596" y="375"/>
                  </a:lnTo>
                  <a:lnTo>
                    <a:pt x="99250" y="5611"/>
                  </a:lnTo>
                  <a:lnTo>
                    <a:pt x="83296" y="15737"/>
                  </a:lnTo>
                  <a:lnTo>
                    <a:pt x="39785" y="69651"/>
                  </a:lnTo>
                  <a:lnTo>
                    <a:pt x="12203" y="132009"/>
                  </a:lnTo>
                  <a:lnTo>
                    <a:pt x="0" y="174060"/>
                  </a:lnTo>
                  <a:lnTo>
                    <a:pt x="3725" y="232278"/>
                  </a:lnTo>
                  <a:lnTo>
                    <a:pt x="15488" y="267338"/>
                  </a:lnTo>
                  <a:lnTo>
                    <a:pt x="33791" y="294364"/>
                  </a:lnTo>
                  <a:lnTo>
                    <a:pt x="59621" y="317189"/>
                  </a:lnTo>
                  <a:lnTo>
                    <a:pt x="95091" y="333181"/>
                  </a:lnTo>
                  <a:lnTo>
                    <a:pt x="118493" y="335239"/>
                  </a:lnTo>
                  <a:lnTo>
                    <a:pt x="172764" y="323997"/>
                  </a:lnTo>
                  <a:lnTo>
                    <a:pt x="193959" y="317509"/>
                  </a:lnTo>
                  <a:lnTo>
                    <a:pt x="211957" y="304487"/>
                  </a:lnTo>
                  <a:lnTo>
                    <a:pt x="269984" y="243225"/>
                  </a:lnTo>
                  <a:lnTo>
                    <a:pt x="291702" y="188917"/>
                  </a:lnTo>
                  <a:lnTo>
                    <a:pt x="297086" y="148686"/>
                  </a:lnTo>
                  <a:lnTo>
                    <a:pt x="292107" y="124169"/>
                  </a:lnTo>
                  <a:lnTo>
                    <a:pt x="269370" y="70294"/>
                  </a:lnTo>
                  <a:lnTo>
                    <a:pt x="230068" y="30819"/>
                  </a:lnTo>
                  <a:lnTo>
                    <a:pt x="197196" y="14884"/>
                  </a:lnTo>
                  <a:lnTo>
                    <a:pt x="139744" y="6813"/>
                  </a:lnTo>
                  <a:lnTo>
                    <a:pt x="120369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46051" y="3898347"/>
              <a:ext cx="340089" cy="414113"/>
            </a:xfrm>
            <a:custGeom>
              <a:avLst/>
              <a:gdLst/>
              <a:ahLst/>
              <a:cxnLst/>
              <a:rect l="0" t="0" r="0" b="0"/>
              <a:pathLst>
                <a:path w="340089" h="414113">
                  <a:moveTo>
                    <a:pt x="144000" y="70896"/>
                  </a:moveTo>
                  <a:lnTo>
                    <a:pt x="127233" y="65307"/>
                  </a:lnTo>
                  <a:lnTo>
                    <a:pt x="109642" y="65683"/>
                  </a:lnTo>
                  <a:lnTo>
                    <a:pt x="91295" y="70919"/>
                  </a:lnTo>
                  <a:lnTo>
                    <a:pt x="53207" y="99900"/>
                  </a:lnTo>
                  <a:lnTo>
                    <a:pt x="31831" y="125893"/>
                  </a:lnTo>
                  <a:lnTo>
                    <a:pt x="8072" y="187944"/>
                  </a:lnTo>
                  <a:lnTo>
                    <a:pt x="0" y="235429"/>
                  </a:lnTo>
                  <a:lnTo>
                    <a:pt x="2862" y="297589"/>
                  </a:lnTo>
                  <a:lnTo>
                    <a:pt x="17044" y="332647"/>
                  </a:lnTo>
                  <a:lnTo>
                    <a:pt x="36064" y="359672"/>
                  </a:lnTo>
                  <a:lnTo>
                    <a:pt x="92050" y="404078"/>
                  </a:lnTo>
                  <a:lnTo>
                    <a:pt x="134327" y="414112"/>
                  </a:lnTo>
                  <a:lnTo>
                    <a:pt x="172720" y="411496"/>
                  </a:lnTo>
                  <a:lnTo>
                    <a:pt x="195369" y="400089"/>
                  </a:lnTo>
                  <a:lnTo>
                    <a:pt x="256582" y="347079"/>
                  </a:lnTo>
                  <a:lnTo>
                    <a:pt x="287251" y="311454"/>
                  </a:lnTo>
                  <a:lnTo>
                    <a:pt x="322901" y="248746"/>
                  </a:lnTo>
                  <a:lnTo>
                    <a:pt x="334646" y="220131"/>
                  </a:lnTo>
                  <a:lnTo>
                    <a:pt x="340088" y="172306"/>
                  </a:lnTo>
                  <a:lnTo>
                    <a:pt x="332039" y="116751"/>
                  </a:lnTo>
                  <a:lnTo>
                    <a:pt x="319429" y="82533"/>
                  </a:lnTo>
                  <a:lnTo>
                    <a:pt x="288617" y="39530"/>
                  </a:lnTo>
                  <a:lnTo>
                    <a:pt x="258990" y="18968"/>
                  </a:lnTo>
                  <a:lnTo>
                    <a:pt x="216367" y="2711"/>
                  </a:lnTo>
                  <a:lnTo>
                    <a:pt x="178831" y="0"/>
                  </a:lnTo>
                  <a:lnTo>
                    <a:pt x="137232" y="8972"/>
                  </a:lnTo>
                  <a:lnTo>
                    <a:pt x="112415" y="18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263834" y="3937658"/>
              <a:ext cx="115814" cy="126343"/>
            </a:xfrm>
            <a:custGeom>
              <a:avLst/>
              <a:gdLst/>
              <a:ahLst/>
              <a:cxnLst/>
              <a:rect l="0" t="0" r="0" b="0"/>
              <a:pathLst>
                <a:path w="115814" h="126343">
                  <a:moveTo>
                    <a:pt x="115813" y="0"/>
                  </a:moveTo>
                  <a:lnTo>
                    <a:pt x="52480" y="63333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242777" y="3948186"/>
              <a:ext cx="126343" cy="115815"/>
            </a:xfrm>
            <a:custGeom>
              <a:avLst/>
              <a:gdLst/>
              <a:ahLst/>
              <a:cxnLst/>
              <a:rect l="0" t="0" r="0" b="0"/>
              <a:pathLst>
                <a:path w="126343" h="115815">
                  <a:moveTo>
                    <a:pt x="0" y="0"/>
                  </a:moveTo>
                  <a:lnTo>
                    <a:pt x="49498" y="55088"/>
                  </a:lnTo>
                  <a:lnTo>
                    <a:pt x="112736" y="106187"/>
                  </a:lnTo>
                  <a:lnTo>
                    <a:pt x="126342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895544" y="3737616"/>
              <a:ext cx="10529" cy="494840"/>
            </a:xfrm>
            <a:custGeom>
              <a:avLst/>
              <a:gdLst/>
              <a:ahLst/>
              <a:cxnLst/>
              <a:rect l="0" t="0" r="0" b="0"/>
              <a:pathLst>
                <a:path w="10529" h="494840">
                  <a:moveTo>
                    <a:pt x="10528" y="0"/>
                  </a:moveTo>
                  <a:lnTo>
                    <a:pt x="2195" y="37478"/>
                  </a:lnTo>
                  <a:lnTo>
                    <a:pt x="433" y="100080"/>
                  </a:lnTo>
                  <a:lnTo>
                    <a:pt x="128" y="159505"/>
                  </a:lnTo>
                  <a:lnTo>
                    <a:pt x="38" y="221566"/>
                  </a:lnTo>
                  <a:lnTo>
                    <a:pt x="6073" y="280203"/>
                  </a:lnTo>
                  <a:lnTo>
                    <a:pt x="1546" y="334939"/>
                  </a:lnTo>
                  <a:lnTo>
                    <a:pt x="458" y="388970"/>
                  </a:lnTo>
                  <a:lnTo>
                    <a:pt x="136" y="438904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665668" y="3800787"/>
              <a:ext cx="219348" cy="287580"/>
            </a:xfrm>
            <a:custGeom>
              <a:avLst/>
              <a:gdLst/>
              <a:ahLst/>
              <a:cxnLst/>
              <a:rect l="0" t="0" r="0" b="0"/>
              <a:pathLst>
                <a:path w="219348" h="287580">
                  <a:moveTo>
                    <a:pt x="219347" y="147399"/>
                  </a:moveTo>
                  <a:lnTo>
                    <a:pt x="158474" y="190061"/>
                  </a:lnTo>
                  <a:lnTo>
                    <a:pt x="102811" y="240008"/>
                  </a:lnTo>
                  <a:lnTo>
                    <a:pt x="48633" y="280962"/>
                  </a:lnTo>
                  <a:lnTo>
                    <a:pt x="38857" y="285574"/>
                  </a:lnTo>
                  <a:lnTo>
                    <a:pt x="18636" y="287579"/>
                  </a:lnTo>
                  <a:lnTo>
                    <a:pt x="8331" y="286476"/>
                  </a:lnTo>
                  <a:lnTo>
                    <a:pt x="2630" y="282231"/>
                  </a:lnTo>
                  <a:lnTo>
                    <a:pt x="0" y="275892"/>
                  </a:lnTo>
                  <a:lnTo>
                    <a:pt x="197" y="258319"/>
                  </a:lnTo>
                  <a:lnTo>
                    <a:pt x="13005" y="195426"/>
                  </a:lnTo>
                  <a:lnTo>
                    <a:pt x="26467" y="140162"/>
                  </a:lnTo>
                  <a:lnTo>
                    <a:pt x="40391" y="87305"/>
                  </a:lnTo>
                  <a:lnTo>
                    <a:pt x="56744" y="27095"/>
                  </a:lnTo>
                  <a:lnTo>
                    <a:pt x="614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306155" y="3948186"/>
              <a:ext cx="105286" cy="10530"/>
            </a:xfrm>
            <a:custGeom>
              <a:avLst/>
              <a:gdLst/>
              <a:ahLst/>
              <a:cxnLst/>
              <a:rect l="0" t="0" r="0" b="0"/>
              <a:pathLst>
                <a:path w="105286" h="10530">
                  <a:moveTo>
                    <a:pt x="105285" y="10529"/>
                  </a:moveTo>
                  <a:lnTo>
                    <a:pt x="46668" y="146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232455" y="4053471"/>
              <a:ext cx="136872" cy="10530"/>
            </a:xfrm>
            <a:custGeom>
              <a:avLst/>
              <a:gdLst/>
              <a:ahLst/>
              <a:cxnLst/>
              <a:rect l="0" t="0" r="0" b="0"/>
              <a:pathLst>
                <a:path w="136872" h="10530">
                  <a:moveTo>
                    <a:pt x="136871" y="10529"/>
                  </a:moveTo>
                  <a:lnTo>
                    <a:pt x="109315" y="3293"/>
                  </a:lnTo>
                  <a:lnTo>
                    <a:pt x="49973" y="65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11523" y="3853430"/>
              <a:ext cx="42115" cy="410612"/>
            </a:xfrm>
            <a:custGeom>
              <a:avLst/>
              <a:gdLst/>
              <a:ahLst/>
              <a:cxnLst/>
              <a:rect l="0" t="0" r="0" b="0"/>
              <a:pathLst>
                <a:path w="42115" h="410612">
                  <a:moveTo>
                    <a:pt x="42114" y="0"/>
                  </a:moveTo>
                  <a:lnTo>
                    <a:pt x="25325" y="56214"/>
                  </a:lnTo>
                  <a:lnTo>
                    <a:pt x="21152" y="102574"/>
                  </a:lnTo>
                  <a:lnTo>
                    <a:pt x="14196" y="157904"/>
                  </a:lnTo>
                  <a:lnTo>
                    <a:pt x="11615" y="207313"/>
                  </a:lnTo>
                  <a:lnTo>
                    <a:pt x="9681" y="264197"/>
                  </a:lnTo>
                  <a:lnTo>
                    <a:pt x="3388" y="317446"/>
                  </a:lnTo>
                  <a:lnTo>
                    <a:pt x="669" y="37483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605093" y="3863958"/>
              <a:ext cx="216960" cy="227947"/>
            </a:xfrm>
            <a:custGeom>
              <a:avLst/>
              <a:gdLst/>
              <a:ahLst/>
              <a:cxnLst/>
              <a:rect l="0" t="0" r="0" b="0"/>
              <a:pathLst>
                <a:path w="216960" h="227947">
                  <a:moveTo>
                    <a:pt x="216959" y="136871"/>
                  </a:moveTo>
                  <a:lnTo>
                    <a:pt x="185676" y="146446"/>
                  </a:lnTo>
                  <a:lnTo>
                    <a:pt x="131679" y="175791"/>
                  </a:lnTo>
                  <a:lnTo>
                    <a:pt x="69467" y="207180"/>
                  </a:lnTo>
                  <a:lnTo>
                    <a:pt x="36777" y="223344"/>
                  </a:lnTo>
                  <a:lnTo>
                    <a:pt x="11316" y="227946"/>
                  </a:lnTo>
                  <a:lnTo>
                    <a:pt x="3824" y="223324"/>
                  </a:lnTo>
                  <a:lnTo>
                    <a:pt x="0" y="214393"/>
                  </a:lnTo>
                  <a:lnTo>
                    <a:pt x="206" y="176998"/>
                  </a:lnTo>
                  <a:lnTo>
                    <a:pt x="13980" y="115769"/>
                  </a:lnTo>
                  <a:lnTo>
                    <a:pt x="31030" y="54254"/>
                  </a:lnTo>
                  <a:lnTo>
                    <a:pt x="485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948394" y="4242984"/>
              <a:ext cx="35499" cy="136872"/>
            </a:xfrm>
            <a:custGeom>
              <a:avLst/>
              <a:gdLst/>
              <a:ahLst/>
              <a:cxnLst/>
              <a:rect l="0" t="0" r="0" b="0"/>
              <a:pathLst>
                <a:path w="35499" h="136872">
                  <a:moveTo>
                    <a:pt x="10528" y="0"/>
                  </a:moveTo>
                  <a:lnTo>
                    <a:pt x="26169" y="17981"/>
                  </a:lnTo>
                  <a:lnTo>
                    <a:pt x="34247" y="34897"/>
                  </a:lnTo>
                  <a:lnTo>
                    <a:pt x="35498" y="54114"/>
                  </a:lnTo>
                  <a:lnTo>
                    <a:pt x="26769" y="95047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045288" y="3885015"/>
              <a:ext cx="233748" cy="360981"/>
            </a:xfrm>
            <a:custGeom>
              <a:avLst/>
              <a:gdLst/>
              <a:ahLst/>
              <a:cxnLst/>
              <a:rect l="0" t="0" r="0" b="0"/>
              <a:pathLst>
                <a:path w="233748" h="360981">
                  <a:moveTo>
                    <a:pt x="113675" y="10529"/>
                  </a:moveTo>
                  <a:lnTo>
                    <a:pt x="91319" y="16118"/>
                  </a:lnTo>
                  <a:lnTo>
                    <a:pt x="74103" y="31340"/>
                  </a:lnTo>
                  <a:lnTo>
                    <a:pt x="37971" y="85366"/>
                  </a:lnTo>
                  <a:lnTo>
                    <a:pt x="19910" y="137789"/>
                  </a:lnTo>
                  <a:lnTo>
                    <a:pt x="5076" y="193204"/>
                  </a:lnTo>
                  <a:lnTo>
                    <a:pt x="0" y="235190"/>
                  </a:lnTo>
                  <a:lnTo>
                    <a:pt x="9674" y="277267"/>
                  </a:lnTo>
                  <a:lnTo>
                    <a:pt x="33904" y="323831"/>
                  </a:lnTo>
                  <a:lnTo>
                    <a:pt x="47416" y="341237"/>
                  </a:lnTo>
                  <a:lnTo>
                    <a:pt x="73766" y="358601"/>
                  </a:lnTo>
                  <a:lnTo>
                    <a:pt x="93598" y="360980"/>
                  </a:lnTo>
                  <a:lnTo>
                    <a:pt x="114111" y="356967"/>
                  </a:lnTo>
                  <a:lnTo>
                    <a:pt x="134926" y="347385"/>
                  </a:lnTo>
                  <a:lnTo>
                    <a:pt x="160786" y="323248"/>
                  </a:lnTo>
                  <a:lnTo>
                    <a:pt x="204745" y="262938"/>
                  </a:lnTo>
                  <a:lnTo>
                    <a:pt x="224558" y="212639"/>
                  </a:lnTo>
                  <a:lnTo>
                    <a:pt x="233747" y="171539"/>
                  </a:lnTo>
                  <a:lnTo>
                    <a:pt x="227557" y="118849"/>
                  </a:lnTo>
                  <a:lnTo>
                    <a:pt x="215069" y="74299"/>
                  </a:lnTo>
                  <a:lnTo>
                    <a:pt x="193631" y="42292"/>
                  </a:lnTo>
                  <a:lnTo>
                    <a:pt x="159463" y="16170"/>
                  </a:lnTo>
                  <a:lnTo>
                    <a:pt x="11367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317207" y="3863958"/>
              <a:ext cx="229603" cy="385481"/>
            </a:xfrm>
            <a:custGeom>
              <a:avLst/>
              <a:gdLst/>
              <a:ahLst/>
              <a:cxnLst/>
              <a:rect l="0" t="0" r="0" b="0"/>
              <a:pathLst>
                <a:path w="229603" h="385481">
                  <a:moveTo>
                    <a:pt x="94440" y="21057"/>
                  </a:moveTo>
                  <a:lnTo>
                    <a:pt x="70394" y="30632"/>
                  </a:lnTo>
                  <a:lnTo>
                    <a:pt x="56067" y="41300"/>
                  </a:lnTo>
                  <a:lnTo>
                    <a:pt x="40437" y="66050"/>
                  </a:lnTo>
                  <a:lnTo>
                    <a:pt x="17904" y="124526"/>
                  </a:lnTo>
                  <a:lnTo>
                    <a:pt x="7782" y="147762"/>
                  </a:lnTo>
                  <a:lnTo>
                    <a:pt x="1283" y="200806"/>
                  </a:lnTo>
                  <a:lnTo>
                    <a:pt x="0" y="256345"/>
                  </a:lnTo>
                  <a:lnTo>
                    <a:pt x="11179" y="314951"/>
                  </a:lnTo>
                  <a:lnTo>
                    <a:pt x="18830" y="335340"/>
                  </a:lnTo>
                  <a:lnTo>
                    <a:pt x="37463" y="359973"/>
                  </a:lnTo>
                  <a:lnTo>
                    <a:pt x="55079" y="374847"/>
                  </a:lnTo>
                  <a:lnTo>
                    <a:pt x="77726" y="383018"/>
                  </a:lnTo>
                  <a:lnTo>
                    <a:pt x="103390" y="385480"/>
                  </a:lnTo>
                  <a:lnTo>
                    <a:pt x="130393" y="382675"/>
                  </a:lnTo>
                  <a:lnTo>
                    <a:pt x="151753" y="374408"/>
                  </a:lnTo>
                  <a:lnTo>
                    <a:pt x="169046" y="361766"/>
                  </a:lnTo>
                  <a:lnTo>
                    <a:pt x="206402" y="314969"/>
                  </a:lnTo>
                  <a:lnTo>
                    <a:pt x="222111" y="284007"/>
                  </a:lnTo>
                  <a:lnTo>
                    <a:pt x="229493" y="225293"/>
                  </a:lnTo>
                  <a:lnTo>
                    <a:pt x="229602" y="175808"/>
                  </a:lnTo>
                  <a:lnTo>
                    <a:pt x="221576" y="132160"/>
                  </a:lnTo>
                  <a:lnTo>
                    <a:pt x="197476" y="74466"/>
                  </a:lnTo>
                  <a:lnTo>
                    <a:pt x="180471" y="47930"/>
                  </a:lnTo>
                  <a:lnTo>
                    <a:pt x="164262" y="35731"/>
                  </a:lnTo>
                  <a:lnTo>
                    <a:pt x="1049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82704" y="3906072"/>
              <a:ext cx="290553" cy="381556"/>
            </a:xfrm>
            <a:custGeom>
              <a:avLst/>
              <a:gdLst/>
              <a:ahLst/>
              <a:cxnLst/>
              <a:rect l="0" t="0" r="0" b="0"/>
              <a:pathLst>
                <a:path w="290553" h="381556">
                  <a:moveTo>
                    <a:pt x="144798" y="42114"/>
                  </a:moveTo>
                  <a:lnTo>
                    <a:pt x="113516" y="51689"/>
                  </a:lnTo>
                  <a:lnTo>
                    <a:pt x="60689" y="89440"/>
                  </a:lnTo>
                  <a:lnTo>
                    <a:pt x="38249" y="118528"/>
                  </a:lnTo>
                  <a:lnTo>
                    <a:pt x="19593" y="169686"/>
                  </a:lnTo>
                  <a:lnTo>
                    <a:pt x="2228" y="231573"/>
                  </a:lnTo>
                  <a:lnTo>
                    <a:pt x="0" y="270086"/>
                  </a:lnTo>
                  <a:lnTo>
                    <a:pt x="3625" y="293174"/>
                  </a:lnTo>
                  <a:lnTo>
                    <a:pt x="12254" y="312013"/>
                  </a:lnTo>
                  <a:lnTo>
                    <a:pt x="37526" y="356510"/>
                  </a:lnTo>
                  <a:lnTo>
                    <a:pt x="53838" y="368239"/>
                  </a:lnTo>
                  <a:lnTo>
                    <a:pt x="88342" y="381419"/>
                  </a:lnTo>
                  <a:lnTo>
                    <a:pt x="128200" y="381555"/>
                  </a:lnTo>
                  <a:lnTo>
                    <a:pt x="175185" y="369950"/>
                  </a:lnTo>
                  <a:lnTo>
                    <a:pt x="206444" y="351640"/>
                  </a:lnTo>
                  <a:lnTo>
                    <a:pt x="259217" y="294243"/>
                  </a:lnTo>
                  <a:lnTo>
                    <a:pt x="280007" y="249455"/>
                  </a:lnTo>
                  <a:lnTo>
                    <a:pt x="289790" y="195894"/>
                  </a:lnTo>
                  <a:lnTo>
                    <a:pt x="290552" y="134189"/>
                  </a:lnTo>
                  <a:lnTo>
                    <a:pt x="282481" y="97082"/>
                  </a:lnTo>
                  <a:lnTo>
                    <a:pt x="259386" y="56222"/>
                  </a:lnTo>
                  <a:lnTo>
                    <a:pt x="236072" y="32646"/>
                  </a:lnTo>
                  <a:lnTo>
                    <a:pt x="206937" y="13963"/>
                  </a:lnTo>
                  <a:lnTo>
                    <a:pt x="185284" y="6206"/>
                  </a:lnTo>
                  <a:lnTo>
                    <a:pt x="1342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88194" y="3558632"/>
              <a:ext cx="1647353" cy="946494"/>
            </a:xfrm>
            <a:custGeom>
              <a:avLst/>
              <a:gdLst/>
              <a:ahLst/>
              <a:cxnLst/>
              <a:rect l="0" t="0" r="0" b="0"/>
              <a:pathLst>
                <a:path w="1647353" h="946494">
                  <a:moveTo>
                    <a:pt x="976096" y="94756"/>
                  </a:moveTo>
                  <a:lnTo>
                    <a:pt x="923068" y="80102"/>
                  </a:lnTo>
                  <a:lnTo>
                    <a:pt x="863282" y="66559"/>
                  </a:lnTo>
                  <a:lnTo>
                    <a:pt x="807749" y="57286"/>
                  </a:lnTo>
                  <a:lnTo>
                    <a:pt x="748997" y="50440"/>
                  </a:lnTo>
                  <a:lnTo>
                    <a:pt x="701747" y="41461"/>
                  </a:lnTo>
                  <a:lnTo>
                    <a:pt x="639004" y="34511"/>
                  </a:lnTo>
                  <a:lnTo>
                    <a:pt x="582199" y="32452"/>
                  </a:lnTo>
                  <a:lnTo>
                    <a:pt x="526373" y="31842"/>
                  </a:lnTo>
                  <a:lnTo>
                    <a:pt x="482591" y="32869"/>
                  </a:lnTo>
                  <a:lnTo>
                    <a:pt x="420821" y="40025"/>
                  </a:lnTo>
                  <a:lnTo>
                    <a:pt x="359961" y="52923"/>
                  </a:lnTo>
                  <a:lnTo>
                    <a:pt x="297030" y="72325"/>
                  </a:lnTo>
                  <a:lnTo>
                    <a:pt x="242225" y="91452"/>
                  </a:lnTo>
                  <a:lnTo>
                    <a:pt x="181281" y="128911"/>
                  </a:lnTo>
                  <a:lnTo>
                    <a:pt x="118818" y="166019"/>
                  </a:lnTo>
                  <a:lnTo>
                    <a:pt x="57096" y="227379"/>
                  </a:lnTo>
                  <a:lnTo>
                    <a:pt x="22995" y="284080"/>
                  </a:lnTo>
                  <a:lnTo>
                    <a:pt x="6484" y="334386"/>
                  </a:lnTo>
                  <a:lnTo>
                    <a:pt x="0" y="396551"/>
                  </a:lnTo>
                  <a:lnTo>
                    <a:pt x="7079" y="446740"/>
                  </a:lnTo>
                  <a:lnTo>
                    <a:pt x="23475" y="498655"/>
                  </a:lnTo>
                  <a:lnTo>
                    <a:pt x="49976" y="559241"/>
                  </a:lnTo>
                  <a:lnTo>
                    <a:pt x="91736" y="618170"/>
                  </a:lnTo>
                  <a:lnTo>
                    <a:pt x="140837" y="675727"/>
                  </a:lnTo>
                  <a:lnTo>
                    <a:pt x="179050" y="715264"/>
                  </a:lnTo>
                  <a:lnTo>
                    <a:pt x="208440" y="733675"/>
                  </a:lnTo>
                  <a:lnTo>
                    <a:pt x="270768" y="769213"/>
                  </a:lnTo>
                  <a:lnTo>
                    <a:pt x="330575" y="803759"/>
                  </a:lnTo>
                  <a:lnTo>
                    <a:pt x="391657" y="833192"/>
                  </a:lnTo>
                  <a:lnTo>
                    <a:pt x="445317" y="856126"/>
                  </a:lnTo>
                  <a:lnTo>
                    <a:pt x="507329" y="882476"/>
                  </a:lnTo>
                  <a:lnTo>
                    <a:pt x="562272" y="900869"/>
                  </a:lnTo>
                  <a:lnTo>
                    <a:pt x="607687" y="912152"/>
                  </a:lnTo>
                  <a:lnTo>
                    <a:pt x="667936" y="921734"/>
                  </a:lnTo>
                  <a:lnTo>
                    <a:pt x="716983" y="926263"/>
                  </a:lnTo>
                  <a:lnTo>
                    <a:pt x="778597" y="934561"/>
                  </a:lnTo>
                  <a:lnTo>
                    <a:pt x="841157" y="942137"/>
                  </a:lnTo>
                  <a:lnTo>
                    <a:pt x="899745" y="946493"/>
                  </a:lnTo>
                  <a:lnTo>
                    <a:pt x="948144" y="946077"/>
                  </a:lnTo>
                  <a:lnTo>
                    <a:pt x="1007013" y="939169"/>
                  </a:lnTo>
                  <a:lnTo>
                    <a:pt x="1063702" y="931868"/>
                  </a:lnTo>
                  <a:lnTo>
                    <a:pt x="1123469" y="926397"/>
                  </a:lnTo>
                  <a:lnTo>
                    <a:pt x="1183798" y="919586"/>
                  </a:lnTo>
                  <a:lnTo>
                    <a:pt x="1232869" y="915878"/>
                  </a:lnTo>
                  <a:lnTo>
                    <a:pt x="1291372" y="904737"/>
                  </a:lnTo>
                  <a:lnTo>
                    <a:pt x="1354829" y="887809"/>
                  </a:lnTo>
                  <a:lnTo>
                    <a:pt x="1416637" y="870343"/>
                  </a:lnTo>
                  <a:lnTo>
                    <a:pt x="1470718" y="841354"/>
                  </a:lnTo>
                  <a:lnTo>
                    <a:pt x="1529968" y="793093"/>
                  </a:lnTo>
                  <a:lnTo>
                    <a:pt x="1579692" y="733288"/>
                  </a:lnTo>
                  <a:lnTo>
                    <a:pt x="1604679" y="694148"/>
                  </a:lnTo>
                  <a:lnTo>
                    <a:pt x="1626816" y="641443"/>
                  </a:lnTo>
                  <a:lnTo>
                    <a:pt x="1641254" y="586240"/>
                  </a:lnTo>
                  <a:lnTo>
                    <a:pt x="1647352" y="525431"/>
                  </a:lnTo>
                  <a:lnTo>
                    <a:pt x="1641007" y="467217"/>
                  </a:lnTo>
                  <a:lnTo>
                    <a:pt x="1625104" y="411133"/>
                  </a:lnTo>
                  <a:lnTo>
                    <a:pt x="1604653" y="358037"/>
                  </a:lnTo>
                  <a:lnTo>
                    <a:pt x="1562296" y="294804"/>
                  </a:lnTo>
                  <a:lnTo>
                    <a:pt x="1500859" y="235753"/>
                  </a:lnTo>
                  <a:lnTo>
                    <a:pt x="1446540" y="191789"/>
                  </a:lnTo>
                  <a:lnTo>
                    <a:pt x="1393067" y="161887"/>
                  </a:lnTo>
                  <a:lnTo>
                    <a:pt x="1337444" y="132280"/>
                  </a:lnTo>
                  <a:lnTo>
                    <a:pt x="1281396" y="100088"/>
                  </a:lnTo>
                  <a:lnTo>
                    <a:pt x="1219676" y="76182"/>
                  </a:lnTo>
                  <a:lnTo>
                    <a:pt x="1162911" y="55848"/>
                  </a:lnTo>
                  <a:lnTo>
                    <a:pt x="1107228" y="40594"/>
                  </a:lnTo>
                  <a:lnTo>
                    <a:pt x="1048095" y="28665"/>
                  </a:lnTo>
                  <a:lnTo>
                    <a:pt x="986121" y="17722"/>
                  </a:lnTo>
                  <a:lnTo>
                    <a:pt x="923304" y="7071"/>
                  </a:lnTo>
                  <a:lnTo>
                    <a:pt x="860238" y="2095"/>
                  </a:lnTo>
                  <a:lnTo>
                    <a:pt x="802687" y="621"/>
                  </a:lnTo>
                  <a:lnTo>
                    <a:pt x="772683" y="276"/>
                  </a:lnTo>
                  <a:lnTo>
                    <a:pt x="73394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77999" y="334333"/>
            <a:ext cx="2171758" cy="529034"/>
            <a:chOff x="477999" y="334333"/>
            <a:chExt cx="2171758" cy="529034"/>
          </a:xfrm>
        </p:grpSpPr>
        <p:sp>
          <p:nvSpPr>
            <p:cNvPr id="2" name="Freeform 1"/>
            <p:cNvSpPr/>
            <p:nvPr/>
          </p:nvSpPr>
          <p:spPr>
            <a:xfrm>
              <a:off x="477999" y="334333"/>
              <a:ext cx="277280" cy="529034"/>
            </a:xfrm>
            <a:custGeom>
              <a:avLst/>
              <a:gdLst/>
              <a:ahLst/>
              <a:cxnLst/>
              <a:rect l="0" t="0" r="0" b="0"/>
              <a:pathLst>
                <a:path w="277280" h="529034">
                  <a:moveTo>
                    <a:pt x="258995" y="107863"/>
                  </a:moveTo>
                  <a:lnTo>
                    <a:pt x="243354" y="125844"/>
                  </a:lnTo>
                  <a:lnTo>
                    <a:pt x="205540" y="187314"/>
                  </a:lnTo>
                  <a:lnTo>
                    <a:pt x="169981" y="244105"/>
                  </a:lnTo>
                  <a:lnTo>
                    <a:pt x="127084" y="302883"/>
                  </a:lnTo>
                  <a:lnTo>
                    <a:pt x="106250" y="357432"/>
                  </a:lnTo>
                  <a:lnTo>
                    <a:pt x="90870" y="410148"/>
                  </a:lnTo>
                  <a:lnTo>
                    <a:pt x="86007" y="434065"/>
                  </a:lnTo>
                  <a:lnTo>
                    <a:pt x="95301" y="495776"/>
                  </a:lnTo>
                  <a:lnTo>
                    <a:pt x="110983" y="514626"/>
                  </a:lnTo>
                  <a:lnTo>
                    <a:pt x="121716" y="522928"/>
                  </a:lnTo>
                  <a:lnTo>
                    <a:pt x="149239" y="529033"/>
                  </a:lnTo>
                  <a:lnTo>
                    <a:pt x="203390" y="523420"/>
                  </a:lnTo>
                  <a:lnTo>
                    <a:pt x="231471" y="508762"/>
                  </a:lnTo>
                  <a:lnTo>
                    <a:pt x="254610" y="484011"/>
                  </a:lnTo>
                  <a:lnTo>
                    <a:pt x="270694" y="448862"/>
                  </a:lnTo>
                  <a:lnTo>
                    <a:pt x="277279" y="403222"/>
                  </a:lnTo>
                  <a:lnTo>
                    <a:pt x="273642" y="363833"/>
                  </a:lnTo>
                  <a:lnTo>
                    <a:pt x="253526" y="319082"/>
                  </a:lnTo>
                  <a:lnTo>
                    <a:pt x="232678" y="288210"/>
                  </a:lnTo>
                  <a:lnTo>
                    <a:pt x="173136" y="241652"/>
                  </a:lnTo>
                  <a:lnTo>
                    <a:pt x="112999" y="206186"/>
                  </a:lnTo>
                  <a:lnTo>
                    <a:pt x="54138" y="173085"/>
                  </a:lnTo>
                  <a:lnTo>
                    <a:pt x="10014" y="132302"/>
                  </a:lnTo>
                  <a:lnTo>
                    <a:pt x="2108" y="112096"/>
                  </a:lnTo>
                  <a:lnTo>
                    <a:pt x="0" y="100157"/>
                  </a:lnTo>
                  <a:lnTo>
                    <a:pt x="3896" y="74412"/>
                  </a:lnTo>
                  <a:lnTo>
                    <a:pt x="14597" y="49712"/>
                  </a:lnTo>
                  <a:lnTo>
                    <a:pt x="31051" y="30936"/>
                  </a:lnTo>
                  <a:lnTo>
                    <a:pt x="60045" y="12800"/>
                  </a:lnTo>
                  <a:lnTo>
                    <a:pt x="96452" y="18"/>
                  </a:lnTo>
                  <a:lnTo>
                    <a:pt x="136875" y="0"/>
                  </a:lnTo>
                  <a:lnTo>
                    <a:pt x="172899" y="7404"/>
                  </a:lnTo>
                  <a:lnTo>
                    <a:pt x="200210" y="22595"/>
                  </a:lnTo>
                  <a:lnTo>
                    <a:pt x="223120" y="41915"/>
                  </a:lnTo>
                  <a:lnTo>
                    <a:pt x="239137" y="68046"/>
                  </a:lnTo>
                  <a:lnTo>
                    <a:pt x="248467" y="1183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15694" y="389554"/>
              <a:ext cx="371752" cy="438123"/>
            </a:xfrm>
            <a:custGeom>
              <a:avLst/>
              <a:gdLst/>
              <a:ahLst/>
              <a:cxnLst/>
              <a:rect l="0" t="0" r="0" b="0"/>
              <a:pathLst>
                <a:path w="371752" h="438123">
                  <a:moveTo>
                    <a:pt x="195041" y="0"/>
                  </a:moveTo>
                  <a:lnTo>
                    <a:pt x="152350" y="3119"/>
                  </a:lnTo>
                  <a:lnTo>
                    <a:pt x="105110" y="20243"/>
                  </a:lnTo>
                  <a:lnTo>
                    <a:pt x="75718" y="44992"/>
                  </a:lnTo>
                  <a:lnTo>
                    <a:pt x="37576" y="98255"/>
                  </a:lnTo>
                  <a:lnTo>
                    <a:pt x="14718" y="146010"/>
                  </a:lnTo>
                  <a:lnTo>
                    <a:pt x="6174" y="197644"/>
                  </a:lnTo>
                  <a:lnTo>
                    <a:pt x="0" y="238975"/>
                  </a:lnTo>
                  <a:lnTo>
                    <a:pt x="5710" y="280858"/>
                  </a:lnTo>
                  <a:lnTo>
                    <a:pt x="28008" y="333812"/>
                  </a:lnTo>
                  <a:lnTo>
                    <a:pt x="63037" y="387976"/>
                  </a:lnTo>
                  <a:lnTo>
                    <a:pt x="104366" y="420135"/>
                  </a:lnTo>
                  <a:lnTo>
                    <a:pt x="131344" y="432392"/>
                  </a:lnTo>
                  <a:lnTo>
                    <a:pt x="177078" y="438122"/>
                  </a:lnTo>
                  <a:lnTo>
                    <a:pt x="236176" y="427160"/>
                  </a:lnTo>
                  <a:lnTo>
                    <a:pt x="254658" y="414457"/>
                  </a:lnTo>
                  <a:lnTo>
                    <a:pt x="316202" y="356114"/>
                  </a:lnTo>
                  <a:lnTo>
                    <a:pt x="344450" y="314319"/>
                  </a:lnTo>
                  <a:lnTo>
                    <a:pt x="366347" y="254099"/>
                  </a:lnTo>
                  <a:lnTo>
                    <a:pt x="371751" y="215929"/>
                  </a:lnTo>
                  <a:lnTo>
                    <a:pt x="365171" y="155043"/>
                  </a:lnTo>
                  <a:lnTo>
                    <a:pt x="349487" y="106795"/>
                  </a:lnTo>
                  <a:lnTo>
                    <a:pt x="324205" y="69058"/>
                  </a:lnTo>
                  <a:lnTo>
                    <a:pt x="287106" y="46310"/>
                  </a:lnTo>
                  <a:lnTo>
                    <a:pt x="235930" y="23619"/>
                  </a:lnTo>
                  <a:lnTo>
                    <a:pt x="208535" y="17516"/>
                  </a:lnTo>
                  <a:lnTo>
                    <a:pt x="155939" y="23130"/>
                  </a:lnTo>
                  <a:lnTo>
                    <a:pt x="121342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473989" y="558010"/>
              <a:ext cx="115815" cy="136871"/>
            </a:xfrm>
            <a:custGeom>
              <a:avLst/>
              <a:gdLst/>
              <a:ahLst/>
              <a:cxnLst/>
              <a:rect l="0" t="0" r="0" b="0"/>
              <a:pathLst>
                <a:path w="115815" h="136871">
                  <a:moveTo>
                    <a:pt x="115814" y="0"/>
                  </a:moveTo>
                  <a:lnTo>
                    <a:pt x="99046" y="5589"/>
                  </a:lnTo>
                  <a:lnTo>
                    <a:pt x="87694" y="17692"/>
                  </a:lnTo>
                  <a:lnTo>
                    <a:pt x="52023" y="7432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00290" y="547481"/>
              <a:ext cx="210571" cy="157929"/>
            </a:xfrm>
            <a:custGeom>
              <a:avLst/>
              <a:gdLst/>
              <a:ahLst/>
              <a:cxnLst/>
              <a:rect l="0" t="0" r="0" b="0"/>
              <a:pathLst>
                <a:path w="210571" h="157929">
                  <a:moveTo>
                    <a:pt x="210570" y="157928"/>
                  </a:moveTo>
                  <a:lnTo>
                    <a:pt x="186523" y="148353"/>
                  </a:lnTo>
                  <a:lnTo>
                    <a:pt x="125448" y="101811"/>
                  </a:lnTo>
                  <a:lnTo>
                    <a:pt x="63092" y="5014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87864" y="389554"/>
              <a:ext cx="263233" cy="446110"/>
            </a:xfrm>
            <a:custGeom>
              <a:avLst/>
              <a:gdLst/>
              <a:ahLst/>
              <a:cxnLst/>
              <a:rect l="0" t="0" r="0" b="0"/>
              <a:pathLst>
                <a:path w="263233" h="446110">
                  <a:moveTo>
                    <a:pt x="196778" y="0"/>
                  </a:moveTo>
                  <a:lnTo>
                    <a:pt x="152815" y="20243"/>
                  </a:lnTo>
                  <a:lnTo>
                    <a:pt x="100396" y="74552"/>
                  </a:lnTo>
                  <a:lnTo>
                    <a:pt x="57498" y="137907"/>
                  </a:lnTo>
                  <a:lnTo>
                    <a:pt x="33847" y="179292"/>
                  </a:lnTo>
                  <a:lnTo>
                    <a:pt x="15376" y="235197"/>
                  </a:lnTo>
                  <a:lnTo>
                    <a:pt x="0" y="297001"/>
                  </a:lnTo>
                  <a:lnTo>
                    <a:pt x="527" y="323853"/>
                  </a:lnTo>
                  <a:lnTo>
                    <a:pt x="16809" y="376100"/>
                  </a:lnTo>
                  <a:lnTo>
                    <a:pt x="25545" y="397612"/>
                  </a:lnTo>
                  <a:lnTo>
                    <a:pt x="37226" y="414973"/>
                  </a:lnTo>
                  <a:lnTo>
                    <a:pt x="53337" y="427368"/>
                  </a:lnTo>
                  <a:lnTo>
                    <a:pt x="97864" y="444857"/>
                  </a:lnTo>
                  <a:lnTo>
                    <a:pt x="121231" y="446109"/>
                  </a:lnTo>
                  <a:lnTo>
                    <a:pt x="164828" y="437380"/>
                  </a:lnTo>
                  <a:lnTo>
                    <a:pt x="196670" y="422182"/>
                  </a:lnTo>
                  <a:lnTo>
                    <a:pt x="245285" y="373254"/>
                  </a:lnTo>
                  <a:lnTo>
                    <a:pt x="261193" y="340141"/>
                  </a:lnTo>
                  <a:lnTo>
                    <a:pt x="263232" y="317290"/>
                  </a:lnTo>
                  <a:lnTo>
                    <a:pt x="259068" y="296606"/>
                  </a:lnTo>
                  <a:lnTo>
                    <a:pt x="249419" y="279614"/>
                  </a:lnTo>
                  <a:lnTo>
                    <a:pt x="231092" y="267382"/>
                  </a:lnTo>
                  <a:lnTo>
                    <a:pt x="207349" y="259216"/>
                  </a:lnTo>
                  <a:lnTo>
                    <a:pt x="168845" y="255789"/>
                  </a:lnTo>
                  <a:lnTo>
                    <a:pt x="113031" y="267593"/>
                  </a:lnTo>
                  <a:lnTo>
                    <a:pt x="59971" y="295837"/>
                  </a:lnTo>
                  <a:lnTo>
                    <a:pt x="17794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75230" y="452725"/>
              <a:ext cx="374527" cy="375012"/>
            </a:xfrm>
            <a:custGeom>
              <a:avLst/>
              <a:gdLst/>
              <a:ahLst/>
              <a:cxnLst/>
              <a:rect l="0" t="0" r="0" b="0"/>
              <a:pathLst>
                <a:path w="374527" h="375012">
                  <a:moveTo>
                    <a:pt x="209495" y="10528"/>
                  </a:moveTo>
                  <a:lnTo>
                    <a:pt x="192727" y="4939"/>
                  </a:lnTo>
                  <a:lnTo>
                    <a:pt x="175137" y="5315"/>
                  </a:lnTo>
                  <a:lnTo>
                    <a:pt x="123732" y="19417"/>
                  </a:lnTo>
                  <a:lnTo>
                    <a:pt x="87507" y="37859"/>
                  </a:lnTo>
                  <a:lnTo>
                    <a:pt x="39995" y="85054"/>
                  </a:lnTo>
                  <a:lnTo>
                    <a:pt x="20323" y="121647"/>
                  </a:lnTo>
                  <a:lnTo>
                    <a:pt x="4365" y="175934"/>
                  </a:lnTo>
                  <a:lnTo>
                    <a:pt x="0" y="231718"/>
                  </a:lnTo>
                  <a:lnTo>
                    <a:pt x="1742" y="259743"/>
                  </a:lnTo>
                  <a:lnTo>
                    <a:pt x="15878" y="299489"/>
                  </a:lnTo>
                  <a:lnTo>
                    <a:pt x="36053" y="327123"/>
                  </a:lnTo>
                  <a:lnTo>
                    <a:pt x="83883" y="364623"/>
                  </a:lnTo>
                  <a:lnTo>
                    <a:pt x="107654" y="372625"/>
                  </a:lnTo>
                  <a:lnTo>
                    <a:pt x="134987" y="375011"/>
                  </a:lnTo>
                  <a:lnTo>
                    <a:pt x="197074" y="367011"/>
                  </a:lnTo>
                  <a:lnTo>
                    <a:pt x="226201" y="358478"/>
                  </a:lnTo>
                  <a:lnTo>
                    <a:pt x="279909" y="324404"/>
                  </a:lnTo>
                  <a:lnTo>
                    <a:pt x="342047" y="261633"/>
                  </a:lnTo>
                  <a:lnTo>
                    <a:pt x="366392" y="202029"/>
                  </a:lnTo>
                  <a:lnTo>
                    <a:pt x="374526" y="165925"/>
                  </a:lnTo>
                  <a:lnTo>
                    <a:pt x="373817" y="128712"/>
                  </a:lnTo>
                  <a:lnTo>
                    <a:pt x="367925" y="106338"/>
                  </a:lnTo>
                  <a:lnTo>
                    <a:pt x="350284" y="74011"/>
                  </a:lnTo>
                  <a:lnTo>
                    <a:pt x="313474" y="34767"/>
                  </a:lnTo>
                  <a:lnTo>
                    <a:pt x="290803" y="20131"/>
                  </a:lnTo>
                  <a:lnTo>
                    <a:pt x="246325" y="6485"/>
                  </a:lnTo>
                  <a:lnTo>
                    <a:pt x="198139" y="1281"/>
                  </a:lnTo>
                  <a:lnTo>
                    <a:pt x="17790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50092" y="2424980"/>
            <a:ext cx="2257998" cy="488169"/>
            <a:chOff x="350092" y="2424980"/>
            <a:chExt cx="2257998" cy="488169"/>
          </a:xfrm>
        </p:grpSpPr>
        <p:sp>
          <p:nvSpPr>
            <p:cNvPr id="9" name="Freeform 8"/>
            <p:cNvSpPr/>
            <p:nvPr/>
          </p:nvSpPr>
          <p:spPr>
            <a:xfrm>
              <a:off x="350092" y="2463668"/>
              <a:ext cx="247288" cy="449481"/>
            </a:xfrm>
            <a:custGeom>
              <a:avLst/>
              <a:gdLst/>
              <a:ahLst/>
              <a:cxnLst/>
              <a:rect l="0" t="0" r="0" b="0"/>
              <a:pathLst>
                <a:path w="247288" h="449481">
                  <a:moveTo>
                    <a:pt x="165804" y="0"/>
                  </a:moveTo>
                  <a:lnTo>
                    <a:pt x="110578" y="57565"/>
                  </a:lnTo>
                  <a:lnTo>
                    <a:pt x="70383" y="118297"/>
                  </a:lnTo>
                  <a:lnTo>
                    <a:pt x="52913" y="151254"/>
                  </a:lnTo>
                  <a:lnTo>
                    <a:pt x="25592" y="210861"/>
                  </a:lnTo>
                  <a:lnTo>
                    <a:pt x="4851" y="272162"/>
                  </a:lnTo>
                  <a:lnTo>
                    <a:pt x="0" y="331184"/>
                  </a:lnTo>
                  <a:lnTo>
                    <a:pt x="7362" y="372519"/>
                  </a:lnTo>
                  <a:lnTo>
                    <a:pt x="25012" y="401795"/>
                  </a:lnTo>
                  <a:lnTo>
                    <a:pt x="51948" y="429836"/>
                  </a:lnTo>
                  <a:lnTo>
                    <a:pt x="71917" y="441772"/>
                  </a:lnTo>
                  <a:lnTo>
                    <a:pt x="114069" y="449480"/>
                  </a:lnTo>
                  <a:lnTo>
                    <a:pt x="137351" y="445044"/>
                  </a:lnTo>
                  <a:lnTo>
                    <a:pt x="186104" y="416619"/>
                  </a:lnTo>
                  <a:lnTo>
                    <a:pt x="217604" y="386235"/>
                  </a:lnTo>
                  <a:lnTo>
                    <a:pt x="236134" y="356985"/>
                  </a:lnTo>
                  <a:lnTo>
                    <a:pt x="243855" y="335305"/>
                  </a:lnTo>
                  <a:lnTo>
                    <a:pt x="247287" y="310071"/>
                  </a:lnTo>
                  <a:lnTo>
                    <a:pt x="242573" y="286378"/>
                  </a:lnTo>
                  <a:lnTo>
                    <a:pt x="231509" y="265320"/>
                  </a:lnTo>
                  <a:lnTo>
                    <a:pt x="214893" y="248161"/>
                  </a:lnTo>
                  <a:lnTo>
                    <a:pt x="192691" y="238975"/>
                  </a:lnTo>
                  <a:lnTo>
                    <a:pt x="168395" y="236063"/>
                  </a:lnTo>
                  <a:lnTo>
                    <a:pt x="113503" y="246711"/>
                  </a:lnTo>
                  <a:lnTo>
                    <a:pt x="87266" y="262093"/>
                  </a:lnTo>
                  <a:lnTo>
                    <a:pt x="39462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96023" y="2537367"/>
              <a:ext cx="300760" cy="313927"/>
            </a:xfrm>
            <a:custGeom>
              <a:avLst/>
              <a:gdLst/>
              <a:ahLst/>
              <a:cxnLst/>
              <a:rect l="0" t="0" r="0" b="0"/>
              <a:pathLst>
                <a:path w="300760" h="313927">
                  <a:moveTo>
                    <a:pt x="125199" y="0"/>
                  </a:moveTo>
                  <a:lnTo>
                    <a:pt x="102843" y="0"/>
                  </a:lnTo>
                  <a:lnTo>
                    <a:pt x="85627" y="6239"/>
                  </a:lnTo>
                  <a:lnTo>
                    <a:pt x="55511" y="29309"/>
                  </a:lnTo>
                  <a:lnTo>
                    <a:pt x="16628" y="89174"/>
                  </a:lnTo>
                  <a:lnTo>
                    <a:pt x="4643" y="125338"/>
                  </a:lnTo>
                  <a:lnTo>
                    <a:pt x="0" y="179480"/>
                  </a:lnTo>
                  <a:lnTo>
                    <a:pt x="2315" y="218126"/>
                  </a:lnTo>
                  <a:lnTo>
                    <a:pt x="13530" y="251804"/>
                  </a:lnTo>
                  <a:lnTo>
                    <a:pt x="38280" y="289035"/>
                  </a:lnTo>
                  <a:lnTo>
                    <a:pt x="64351" y="306089"/>
                  </a:lnTo>
                  <a:lnTo>
                    <a:pt x="113007" y="313926"/>
                  </a:lnTo>
                  <a:lnTo>
                    <a:pt x="153822" y="312944"/>
                  </a:lnTo>
                  <a:lnTo>
                    <a:pt x="206416" y="292837"/>
                  </a:lnTo>
                  <a:lnTo>
                    <a:pt x="253268" y="259445"/>
                  </a:lnTo>
                  <a:lnTo>
                    <a:pt x="268296" y="245551"/>
                  </a:lnTo>
                  <a:lnTo>
                    <a:pt x="288603" y="201926"/>
                  </a:lnTo>
                  <a:lnTo>
                    <a:pt x="300759" y="155181"/>
                  </a:lnTo>
                  <a:lnTo>
                    <a:pt x="300050" y="118119"/>
                  </a:lnTo>
                  <a:lnTo>
                    <a:pt x="294158" y="95782"/>
                  </a:lnTo>
                  <a:lnTo>
                    <a:pt x="264721" y="42249"/>
                  </a:lnTo>
                  <a:lnTo>
                    <a:pt x="248040" y="27357"/>
                  </a:lnTo>
                  <a:lnTo>
                    <a:pt x="208736" y="8264"/>
                  </a:lnTo>
                  <a:lnTo>
                    <a:pt x="172048" y="2449"/>
                  </a:lnTo>
                  <a:lnTo>
                    <a:pt x="125199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63419" y="2590010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115814" y="0"/>
                  </a:moveTo>
                  <a:lnTo>
                    <a:pt x="60726" y="49498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263419" y="2590010"/>
              <a:ext cx="115815" cy="105286"/>
            </a:xfrm>
            <a:custGeom>
              <a:avLst/>
              <a:gdLst/>
              <a:ahLst/>
              <a:cxnLst/>
              <a:rect l="0" t="0" r="0" b="0"/>
              <a:pathLst>
                <a:path w="115815" h="105286">
                  <a:moveTo>
                    <a:pt x="0" y="0"/>
                  </a:moveTo>
                  <a:lnTo>
                    <a:pt x="63333" y="63333"/>
                  </a:lnTo>
                  <a:lnTo>
                    <a:pt x="115814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43259" y="2424980"/>
              <a:ext cx="215001" cy="407186"/>
            </a:xfrm>
            <a:custGeom>
              <a:avLst/>
              <a:gdLst/>
              <a:ahLst/>
              <a:cxnLst/>
              <a:rect l="0" t="0" r="0" b="0"/>
              <a:pathLst>
                <a:path w="215001" h="407186">
                  <a:moveTo>
                    <a:pt x="172886" y="143973"/>
                  </a:moveTo>
                  <a:lnTo>
                    <a:pt x="187540" y="100010"/>
                  </a:lnTo>
                  <a:lnTo>
                    <a:pt x="186456" y="64137"/>
                  </a:lnTo>
                  <a:lnTo>
                    <a:pt x="173137" y="29461"/>
                  </a:lnTo>
                  <a:lnTo>
                    <a:pt x="157790" y="13920"/>
                  </a:lnTo>
                  <a:lnTo>
                    <a:pt x="148784" y="8138"/>
                  </a:lnTo>
                  <a:lnTo>
                    <a:pt x="113752" y="0"/>
                  </a:lnTo>
                  <a:lnTo>
                    <a:pt x="90452" y="4336"/>
                  </a:lnTo>
                  <a:lnTo>
                    <a:pt x="46898" y="26183"/>
                  </a:lnTo>
                  <a:lnTo>
                    <a:pt x="31884" y="42489"/>
                  </a:lnTo>
                  <a:lnTo>
                    <a:pt x="4991" y="102193"/>
                  </a:lnTo>
                  <a:lnTo>
                    <a:pt x="0" y="123064"/>
                  </a:lnTo>
                  <a:lnTo>
                    <a:pt x="6328" y="165059"/>
                  </a:lnTo>
                  <a:lnTo>
                    <a:pt x="13462" y="184930"/>
                  </a:lnTo>
                  <a:lnTo>
                    <a:pt x="24432" y="201561"/>
                  </a:lnTo>
                  <a:lnTo>
                    <a:pt x="40226" y="213631"/>
                  </a:lnTo>
                  <a:lnTo>
                    <a:pt x="60113" y="221725"/>
                  </a:lnTo>
                  <a:lnTo>
                    <a:pt x="84550" y="225323"/>
                  </a:lnTo>
                  <a:lnTo>
                    <a:pt x="104769" y="220683"/>
                  </a:lnTo>
                  <a:lnTo>
                    <a:pt x="142403" y="198640"/>
                  </a:lnTo>
                  <a:lnTo>
                    <a:pt x="167623" y="173039"/>
                  </a:lnTo>
                  <a:lnTo>
                    <a:pt x="184325" y="143226"/>
                  </a:lnTo>
                  <a:lnTo>
                    <a:pt x="188700" y="139966"/>
                  </a:lnTo>
                  <a:lnTo>
                    <a:pt x="192787" y="141301"/>
                  </a:lnTo>
                  <a:lnTo>
                    <a:pt x="196682" y="145701"/>
                  </a:lnTo>
                  <a:lnTo>
                    <a:pt x="201009" y="163069"/>
                  </a:lnTo>
                  <a:lnTo>
                    <a:pt x="203787" y="217935"/>
                  </a:lnTo>
                  <a:lnTo>
                    <a:pt x="211572" y="276693"/>
                  </a:lnTo>
                  <a:lnTo>
                    <a:pt x="214322" y="333359"/>
                  </a:lnTo>
                  <a:lnTo>
                    <a:pt x="214799" y="372443"/>
                  </a:lnTo>
                  <a:lnTo>
                    <a:pt x="215000" y="4071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58217" y="2495253"/>
              <a:ext cx="329432" cy="354871"/>
            </a:xfrm>
            <a:custGeom>
              <a:avLst/>
              <a:gdLst/>
              <a:ahLst/>
              <a:cxnLst/>
              <a:rect l="0" t="0" r="0" b="0"/>
              <a:pathLst>
                <a:path w="329432" h="354871">
                  <a:moveTo>
                    <a:pt x="152726" y="0"/>
                  </a:moveTo>
                  <a:lnTo>
                    <a:pt x="90468" y="19129"/>
                  </a:lnTo>
                  <a:lnTo>
                    <a:pt x="66299" y="37773"/>
                  </a:lnTo>
                  <a:lnTo>
                    <a:pt x="45489" y="65005"/>
                  </a:lnTo>
                  <a:lnTo>
                    <a:pt x="13744" y="127673"/>
                  </a:lnTo>
                  <a:lnTo>
                    <a:pt x="3870" y="179941"/>
                  </a:lnTo>
                  <a:lnTo>
                    <a:pt x="0" y="207486"/>
                  </a:lnTo>
                  <a:lnTo>
                    <a:pt x="7047" y="260178"/>
                  </a:lnTo>
                  <a:lnTo>
                    <a:pt x="24271" y="314286"/>
                  </a:lnTo>
                  <a:lnTo>
                    <a:pt x="35583" y="331146"/>
                  </a:lnTo>
                  <a:lnTo>
                    <a:pt x="51529" y="343318"/>
                  </a:lnTo>
                  <a:lnTo>
                    <a:pt x="72654" y="351458"/>
                  </a:lnTo>
                  <a:lnTo>
                    <a:pt x="115093" y="354870"/>
                  </a:lnTo>
                  <a:lnTo>
                    <a:pt x="152104" y="347823"/>
                  </a:lnTo>
                  <a:lnTo>
                    <a:pt x="214197" y="318491"/>
                  </a:lnTo>
                  <a:lnTo>
                    <a:pt x="273329" y="268109"/>
                  </a:lnTo>
                  <a:lnTo>
                    <a:pt x="302024" y="230515"/>
                  </a:lnTo>
                  <a:lnTo>
                    <a:pt x="324017" y="178838"/>
                  </a:lnTo>
                  <a:lnTo>
                    <a:pt x="329431" y="141767"/>
                  </a:lnTo>
                  <a:lnTo>
                    <a:pt x="325446" y="106736"/>
                  </a:lnTo>
                  <a:lnTo>
                    <a:pt x="311267" y="74130"/>
                  </a:lnTo>
                  <a:lnTo>
                    <a:pt x="271794" y="25221"/>
                  </a:lnTo>
                  <a:lnTo>
                    <a:pt x="245327" y="9293"/>
                  </a:lnTo>
                  <a:lnTo>
                    <a:pt x="186223" y="1224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267367" y="2442611"/>
              <a:ext cx="340723" cy="386620"/>
            </a:xfrm>
            <a:custGeom>
              <a:avLst/>
              <a:gdLst/>
              <a:ahLst/>
              <a:cxnLst/>
              <a:rect l="0" t="0" r="0" b="0"/>
              <a:pathLst>
                <a:path w="340723" h="386620">
                  <a:moveTo>
                    <a:pt x="143659" y="42114"/>
                  </a:moveTo>
                  <a:lnTo>
                    <a:pt x="121302" y="42114"/>
                  </a:lnTo>
                  <a:lnTo>
                    <a:pt x="90631" y="53292"/>
                  </a:lnTo>
                  <a:lnTo>
                    <a:pt x="64906" y="71422"/>
                  </a:lnTo>
                  <a:lnTo>
                    <a:pt x="36422" y="106915"/>
                  </a:lnTo>
                  <a:lnTo>
                    <a:pt x="8885" y="163731"/>
                  </a:lnTo>
                  <a:lnTo>
                    <a:pt x="0" y="209820"/>
                  </a:lnTo>
                  <a:lnTo>
                    <a:pt x="5404" y="269390"/>
                  </a:lnTo>
                  <a:lnTo>
                    <a:pt x="20856" y="323098"/>
                  </a:lnTo>
                  <a:lnTo>
                    <a:pt x="34097" y="344810"/>
                  </a:lnTo>
                  <a:lnTo>
                    <a:pt x="61283" y="369018"/>
                  </a:lnTo>
                  <a:lnTo>
                    <a:pt x="81311" y="379647"/>
                  </a:lnTo>
                  <a:lnTo>
                    <a:pt x="117906" y="386619"/>
                  </a:lnTo>
                  <a:lnTo>
                    <a:pt x="152796" y="383095"/>
                  </a:lnTo>
                  <a:lnTo>
                    <a:pt x="206646" y="359776"/>
                  </a:lnTo>
                  <a:lnTo>
                    <a:pt x="248907" y="338699"/>
                  </a:lnTo>
                  <a:lnTo>
                    <a:pt x="282645" y="303600"/>
                  </a:lnTo>
                  <a:lnTo>
                    <a:pt x="318950" y="246867"/>
                  </a:lnTo>
                  <a:lnTo>
                    <a:pt x="337598" y="199802"/>
                  </a:lnTo>
                  <a:lnTo>
                    <a:pt x="340722" y="160326"/>
                  </a:lnTo>
                  <a:lnTo>
                    <a:pt x="331890" y="108185"/>
                  </a:lnTo>
                  <a:lnTo>
                    <a:pt x="324413" y="86687"/>
                  </a:lnTo>
                  <a:lnTo>
                    <a:pt x="305880" y="61430"/>
                  </a:lnTo>
                  <a:lnTo>
                    <a:pt x="248396" y="18873"/>
                  </a:lnTo>
                  <a:lnTo>
                    <a:pt x="216026" y="6112"/>
                  </a:lnTo>
                  <a:lnTo>
                    <a:pt x="1647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88120" y="4405913"/>
            <a:ext cx="2196461" cy="526426"/>
            <a:chOff x="388120" y="4405913"/>
            <a:chExt cx="2196461" cy="526426"/>
          </a:xfrm>
        </p:grpSpPr>
        <p:sp>
          <p:nvSpPr>
            <p:cNvPr id="17" name="Freeform 16"/>
            <p:cNvSpPr/>
            <p:nvPr/>
          </p:nvSpPr>
          <p:spPr>
            <a:xfrm>
              <a:off x="388120" y="4542152"/>
              <a:ext cx="176076" cy="390187"/>
            </a:xfrm>
            <a:custGeom>
              <a:avLst/>
              <a:gdLst/>
              <a:ahLst/>
              <a:cxnLst/>
              <a:rect l="0" t="0" r="0" b="0"/>
              <a:pathLst>
                <a:path w="176076" h="390187">
                  <a:moveTo>
                    <a:pt x="155018" y="74330"/>
                  </a:moveTo>
                  <a:lnTo>
                    <a:pt x="155018" y="51974"/>
                  </a:lnTo>
                  <a:lnTo>
                    <a:pt x="148779" y="34758"/>
                  </a:lnTo>
                  <a:lnTo>
                    <a:pt x="137038" y="19308"/>
                  </a:lnTo>
                  <a:lnTo>
                    <a:pt x="120121" y="4643"/>
                  </a:lnTo>
                  <a:lnTo>
                    <a:pt x="109526" y="966"/>
                  </a:lnTo>
                  <a:lnTo>
                    <a:pt x="85277" y="0"/>
                  </a:lnTo>
                  <a:lnTo>
                    <a:pt x="50906" y="6033"/>
                  </a:lnTo>
                  <a:lnTo>
                    <a:pt x="32317" y="21360"/>
                  </a:lnTo>
                  <a:lnTo>
                    <a:pt x="6909" y="63737"/>
                  </a:lnTo>
                  <a:lnTo>
                    <a:pt x="0" y="100958"/>
                  </a:lnTo>
                  <a:lnTo>
                    <a:pt x="6071" y="154286"/>
                  </a:lnTo>
                  <a:lnTo>
                    <a:pt x="16389" y="187708"/>
                  </a:lnTo>
                  <a:lnTo>
                    <a:pt x="27505" y="205049"/>
                  </a:lnTo>
                  <a:lnTo>
                    <a:pt x="34914" y="209440"/>
                  </a:lnTo>
                  <a:lnTo>
                    <a:pt x="52506" y="211198"/>
                  </a:lnTo>
                  <a:lnTo>
                    <a:pt x="82140" y="205611"/>
                  </a:lnTo>
                  <a:lnTo>
                    <a:pt x="107559" y="190957"/>
                  </a:lnTo>
                  <a:lnTo>
                    <a:pt x="119497" y="175298"/>
                  </a:lnTo>
                  <a:lnTo>
                    <a:pt x="152478" y="116065"/>
                  </a:lnTo>
                  <a:lnTo>
                    <a:pt x="156834" y="105663"/>
                  </a:lnTo>
                  <a:lnTo>
                    <a:pt x="159738" y="103408"/>
                  </a:lnTo>
                  <a:lnTo>
                    <a:pt x="161674" y="106584"/>
                  </a:lnTo>
                  <a:lnTo>
                    <a:pt x="165037" y="165145"/>
                  </a:lnTo>
                  <a:lnTo>
                    <a:pt x="165446" y="221644"/>
                  </a:lnTo>
                  <a:lnTo>
                    <a:pt x="165527" y="277865"/>
                  </a:lnTo>
                  <a:lnTo>
                    <a:pt x="166713" y="332860"/>
                  </a:lnTo>
                  <a:lnTo>
                    <a:pt x="176075" y="3901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64237" y="4616482"/>
              <a:ext cx="115814" cy="157929"/>
            </a:xfrm>
            <a:custGeom>
              <a:avLst/>
              <a:gdLst/>
              <a:ahLst/>
              <a:cxnLst/>
              <a:rect l="0" t="0" r="0" b="0"/>
              <a:pathLst>
                <a:path w="115814" h="157929">
                  <a:moveTo>
                    <a:pt x="115813" y="0"/>
                  </a:moveTo>
                  <a:lnTo>
                    <a:pt x="100172" y="17982"/>
                  </a:lnTo>
                  <a:lnTo>
                    <a:pt x="75380" y="58564"/>
                  </a:lnTo>
                  <a:lnTo>
                    <a:pt x="44993" y="97732"/>
                  </a:lnTo>
                  <a:lnTo>
                    <a:pt x="29319" y="12410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774765" y="4605954"/>
              <a:ext cx="105286" cy="157929"/>
            </a:xfrm>
            <a:custGeom>
              <a:avLst/>
              <a:gdLst/>
              <a:ahLst/>
              <a:cxnLst/>
              <a:rect l="0" t="0" r="0" b="0"/>
              <a:pathLst>
                <a:path w="105286" h="157929">
                  <a:moveTo>
                    <a:pt x="0" y="0"/>
                  </a:moveTo>
                  <a:lnTo>
                    <a:pt x="9576" y="24047"/>
                  </a:lnTo>
                  <a:lnTo>
                    <a:pt x="46156" y="76210"/>
                  </a:lnTo>
                  <a:lnTo>
                    <a:pt x="86615" y="136966"/>
                  </a:lnTo>
                  <a:lnTo>
                    <a:pt x="105285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72099" y="4542640"/>
              <a:ext cx="250149" cy="379850"/>
            </a:xfrm>
            <a:custGeom>
              <a:avLst/>
              <a:gdLst/>
              <a:ahLst/>
              <a:cxnLst/>
              <a:rect l="0" t="0" r="0" b="0"/>
              <a:pathLst>
                <a:path w="250149" h="379850">
                  <a:moveTo>
                    <a:pt x="50107" y="143"/>
                  </a:moveTo>
                  <a:lnTo>
                    <a:pt x="38928" y="11321"/>
                  </a:lnTo>
                  <a:lnTo>
                    <a:pt x="33440" y="29287"/>
                  </a:lnTo>
                  <a:lnTo>
                    <a:pt x="21222" y="84050"/>
                  </a:lnTo>
                  <a:lnTo>
                    <a:pt x="4377" y="136971"/>
                  </a:lnTo>
                  <a:lnTo>
                    <a:pt x="2073" y="139325"/>
                  </a:lnTo>
                  <a:lnTo>
                    <a:pt x="537" y="136215"/>
                  </a:lnTo>
                  <a:lnTo>
                    <a:pt x="0" y="120281"/>
                  </a:lnTo>
                  <a:lnTo>
                    <a:pt x="12298" y="64115"/>
                  </a:lnTo>
                  <a:lnTo>
                    <a:pt x="22267" y="31966"/>
                  </a:lnTo>
                  <a:lnTo>
                    <a:pt x="35394" y="13896"/>
                  </a:lnTo>
                  <a:lnTo>
                    <a:pt x="43808" y="5803"/>
                  </a:lnTo>
                  <a:lnTo>
                    <a:pt x="52926" y="1576"/>
                  </a:lnTo>
                  <a:lnTo>
                    <a:pt x="72417" y="0"/>
                  </a:lnTo>
                  <a:lnTo>
                    <a:pt x="89658" y="6319"/>
                  </a:lnTo>
                  <a:lnTo>
                    <a:pt x="97531" y="11279"/>
                  </a:lnTo>
                  <a:lnTo>
                    <a:pt x="109399" y="26149"/>
                  </a:lnTo>
                  <a:lnTo>
                    <a:pt x="133994" y="84806"/>
                  </a:lnTo>
                  <a:lnTo>
                    <a:pt x="141643" y="119205"/>
                  </a:lnTo>
                  <a:lnTo>
                    <a:pt x="144227" y="172750"/>
                  </a:lnTo>
                  <a:lnTo>
                    <a:pt x="143568" y="234453"/>
                  </a:lnTo>
                  <a:lnTo>
                    <a:pt x="133386" y="285982"/>
                  </a:lnTo>
                  <a:lnTo>
                    <a:pt x="125724" y="310847"/>
                  </a:lnTo>
                  <a:lnTo>
                    <a:pt x="101742" y="345873"/>
                  </a:lnTo>
                  <a:lnTo>
                    <a:pt x="68885" y="375322"/>
                  </a:lnTo>
                  <a:lnTo>
                    <a:pt x="59116" y="378944"/>
                  </a:lnTo>
                  <a:lnTo>
                    <a:pt x="38903" y="379849"/>
                  </a:lnTo>
                  <a:lnTo>
                    <a:pt x="32109" y="374943"/>
                  </a:lnTo>
                  <a:lnTo>
                    <a:pt x="24560" y="357014"/>
                  </a:lnTo>
                  <a:lnTo>
                    <a:pt x="25900" y="320612"/>
                  </a:lnTo>
                  <a:lnTo>
                    <a:pt x="39295" y="285780"/>
                  </a:lnTo>
                  <a:lnTo>
                    <a:pt x="54660" y="270202"/>
                  </a:lnTo>
                  <a:lnTo>
                    <a:pt x="63671" y="264411"/>
                  </a:lnTo>
                  <a:lnTo>
                    <a:pt x="73187" y="262889"/>
                  </a:lnTo>
                  <a:lnTo>
                    <a:pt x="134512" y="281016"/>
                  </a:lnTo>
                  <a:lnTo>
                    <a:pt x="187001" y="298465"/>
                  </a:lnTo>
                  <a:lnTo>
                    <a:pt x="250148" y="2949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313256" y="4563840"/>
              <a:ext cx="218265" cy="305823"/>
            </a:xfrm>
            <a:custGeom>
              <a:avLst/>
              <a:gdLst/>
              <a:ahLst/>
              <a:cxnLst/>
              <a:rect l="0" t="0" r="0" b="0"/>
              <a:pathLst>
                <a:path w="218265" h="305823">
                  <a:moveTo>
                    <a:pt x="82691" y="0"/>
                  </a:moveTo>
                  <a:lnTo>
                    <a:pt x="51409" y="9575"/>
                  </a:lnTo>
                  <a:lnTo>
                    <a:pt x="35252" y="20243"/>
                  </a:lnTo>
                  <a:lnTo>
                    <a:pt x="23392" y="35903"/>
                  </a:lnTo>
                  <a:lnTo>
                    <a:pt x="6247" y="74552"/>
                  </a:lnTo>
                  <a:lnTo>
                    <a:pt x="0" y="125557"/>
                  </a:lnTo>
                  <a:lnTo>
                    <a:pt x="88" y="173813"/>
                  </a:lnTo>
                  <a:lnTo>
                    <a:pt x="10006" y="236281"/>
                  </a:lnTo>
                  <a:lnTo>
                    <a:pt x="17631" y="259432"/>
                  </a:lnTo>
                  <a:lnTo>
                    <a:pt x="28819" y="277520"/>
                  </a:lnTo>
                  <a:lnTo>
                    <a:pt x="53860" y="300857"/>
                  </a:lnTo>
                  <a:lnTo>
                    <a:pt x="63471" y="304687"/>
                  </a:lnTo>
                  <a:lnTo>
                    <a:pt x="83507" y="305822"/>
                  </a:lnTo>
                  <a:lnTo>
                    <a:pt x="120107" y="299884"/>
                  </a:lnTo>
                  <a:lnTo>
                    <a:pt x="154998" y="279538"/>
                  </a:lnTo>
                  <a:lnTo>
                    <a:pt x="197397" y="239337"/>
                  </a:lnTo>
                  <a:lnTo>
                    <a:pt x="204785" y="229748"/>
                  </a:lnTo>
                  <a:lnTo>
                    <a:pt x="212994" y="206615"/>
                  </a:lnTo>
                  <a:lnTo>
                    <a:pt x="218264" y="153637"/>
                  </a:lnTo>
                  <a:lnTo>
                    <a:pt x="207938" y="95578"/>
                  </a:lnTo>
                  <a:lnTo>
                    <a:pt x="200357" y="75234"/>
                  </a:lnTo>
                  <a:lnTo>
                    <a:pt x="169748" y="35759"/>
                  </a:lnTo>
                  <a:lnTo>
                    <a:pt x="143581" y="14235"/>
                  </a:lnTo>
                  <a:lnTo>
                    <a:pt x="120671" y="6326"/>
                  </a:lnTo>
                  <a:lnTo>
                    <a:pt x="7216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96622" y="4494213"/>
              <a:ext cx="276452" cy="346562"/>
            </a:xfrm>
            <a:custGeom>
              <a:avLst/>
              <a:gdLst/>
              <a:ahLst/>
              <a:cxnLst/>
              <a:rect l="0" t="0" r="0" b="0"/>
              <a:pathLst>
                <a:path w="276452" h="346562">
                  <a:moveTo>
                    <a:pt x="115180" y="27513"/>
                  </a:moveTo>
                  <a:lnTo>
                    <a:pt x="92823" y="33102"/>
                  </a:lnTo>
                  <a:lnTo>
                    <a:pt x="75608" y="48325"/>
                  </a:lnTo>
                  <a:lnTo>
                    <a:pt x="34294" y="111720"/>
                  </a:lnTo>
                  <a:lnTo>
                    <a:pt x="10188" y="174910"/>
                  </a:lnTo>
                  <a:lnTo>
                    <a:pt x="2573" y="212736"/>
                  </a:lnTo>
                  <a:lnTo>
                    <a:pt x="0" y="272330"/>
                  </a:lnTo>
                  <a:lnTo>
                    <a:pt x="5887" y="294638"/>
                  </a:lnTo>
                  <a:lnTo>
                    <a:pt x="28730" y="328023"/>
                  </a:lnTo>
                  <a:lnTo>
                    <a:pt x="54470" y="344411"/>
                  </a:lnTo>
                  <a:lnTo>
                    <a:pt x="77279" y="346561"/>
                  </a:lnTo>
                  <a:lnTo>
                    <a:pt x="130050" y="338409"/>
                  </a:lnTo>
                  <a:lnTo>
                    <a:pt x="189799" y="309609"/>
                  </a:lnTo>
                  <a:lnTo>
                    <a:pt x="215148" y="292551"/>
                  </a:lnTo>
                  <a:lnTo>
                    <a:pt x="258911" y="233843"/>
                  </a:lnTo>
                  <a:lnTo>
                    <a:pt x="274490" y="199652"/>
                  </a:lnTo>
                  <a:lnTo>
                    <a:pt x="276451" y="176549"/>
                  </a:lnTo>
                  <a:lnTo>
                    <a:pt x="272378" y="115249"/>
                  </a:lnTo>
                  <a:lnTo>
                    <a:pt x="263662" y="81195"/>
                  </a:lnTo>
                  <a:lnTo>
                    <a:pt x="240349" y="41367"/>
                  </a:lnTo>
                  <a:lnTo>
                    <a:pt x="207625" y="10622"/>
                  </a:lnTo>
                  <a:lnTo>
                    <a:pt x="184732" y="2459"/>
                  </a:lnTo>
                  <a:lnTo>
                    <a:pt x="160130" y="0"/>
                  </a:lnTo>
                  <a:lnTo>
                    <a:pt x="115180" y="6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048714" y="4553311"/>
              <a:ext cx="105286" cy="105287"/>
            </a:xfrm>
            <a:custGeom>
              <a:avLst/>
              <a:gdLst/>
              <a:ahLst/>
              <a:cxnLst/>
              <a:rect l="0" t="0" r="0" b="0"/>
              <a:pathLst>
                <a:path w="105286" h="105287">
                  <a:moveTo>
                    <a:pt x="105285" y="0"/>
                  </a:moveTo>
                  <a:lnTo>
                    <a:pt x="41951" y="63334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038185" y="4563840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0" y="0"/>
                  </a:moveTo>
                  <a:lnTo>
                    <a:pt x="24047" y="17981"/>
                  </a:lnTo>
                  <a:lnTo>
                    <a:pt x="66635" y="73184"/>
                  </a:lnTo>
                  <a:lnTo>
                    <a:pt x="86554" y="94734"/>
                  </a:lnTo>
                  <a:lnTo>
                    <a:pt x="10528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49489" y="4405913"/>
              <a:ext cx="235092" cy="376533"/>
            </a:xfrm>
            <a:custGeom>
              <a:avLst/>
              <a:gdLst/>
              <a:ahLst/>
              <a:cxnLst/>
              <a:rect l="0" t="0" r="0" b="0"/>
              <a:pathLst>
                <a:path w="235092" h="376533">
                  <a:moveTo>
                    <a:pt x="183536" y="0"/>
                  </a:moveTo>
                  <a:lnTo>
                    <a:pt x="155979" y="7235"/>
                  </a:lnTo>
                  <a:lnTo>
                    <a:pt x="99757" y="9877"/>
                  </a:lnTo>
                  <a:lnTo>
                    <a:pt x="48833" y="15989"/>
                  </a:lnTo>
                  <a:lnTo>
                    <a:pt x="15722" y="30733"/>
                  </a:lnTo>
                  <a:lnTo>
                    <a:pt x="8489" y="39206"/>
                  </a:lnTo>
                  <a:lnTo>
                    <a:pt x="452" y="61098"/>
                  </a:lnTo>
                  <a:lnTo>
                    <a:pt x="0" y="83307"/>
                  </a:lnTo>
                  <a:lnTo>
                    <a:pt x="9241" y="131749"/>
                  </a:lnTo>
                  <a:lnTo>
                    <a:pt x="13527" y="138135"/>
                  </a:lnTo>
                  <a:lnTo>
                    <a:pt x="18724" y="140053"/>
                  </a:lnTo>
                  <a:lnTo>
                    <a:pt x="24528" y="138992"/>
                  </a:lnTo>
                  <a:lnTo>
                    <a:pt x="70015" y="113337"/>
                  </a:lnTo>
                  <a:lnTo>
                    <a:pt x="89798" y="111983"/>
                  </a:lnTo>
                  <a:lnTo>
                    <a:pt x="110289" y="116451"/>
                  </a:lnTo>
                  <a:lnTo>
                    <a:pt x="173047" y="151580"/>
                  </a:lnTo>
                  <a:lnTo>
                    <a:pt x="202265" y="173334"/>
                  </a:lnTo>
                  <a:lnTo>
                    <a:pt x="219371" y="201487"/>
                  </a:lnTo>
                  <a:lnTo>
                    <a:pt x="230678" y="233225"/>
                  </a:lnTo>
                  <a:lnTo>
                    <a:pt x="235091" y="285278"/>
                  </a:lnTo>
                  <a:lnTo>
                    <a:pt x="233355" y="311624"/>
                  </a:lnTo>
                  <a:lnTo>
                    <a:pt x="224785" y="335031"/>
                  </a:lnTo>
                  <a:lnTo>
                    <a:pt x="210057" y="350894"/>
                  </a:lnTo>
                  <a:lnTo>
                    <a:pt x="172007" y="370609"/>
                  </a:lnTo>
                  <a:lnTo>
                    <a:pt x="135536" y="376532"/>
                  </a:lnTo>
                  <a:lnTo>
                    <a:pt x="75743" y="367244"/>
                  </a:lnTo>
                  <a:lnTo>
                    <a:pt x="1508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056225" y="1092022"/>
            <a:ext cx="1772951" cy="373067"/>
            <a:chOff x="2056225" y="1092022"/>
            <a:chExt cx="1772951" cy="373067"/>
          </a:xfrm>
        </p:grpSpPr>
        <p:sp>
          <p:nvSpPr>
            <p:cNvPr id="27" name="Freeform 26"/>
            <p:cNvSpPr/>
            <p:nvPr/>
          </p:nvSpPr>
          <p:spPr>
            <a:xfrm>
              <a:off x="2056225" y="1092022"/>
              <a:ext cx="178919" cy="373067"/>
            </a:xfrm>
            <a:custGeom>
              <a:avLst/>
              <a:gdLst/>
              <a:ahLst/>
              <a:cxnLst/>
              <a:rect l="0" t="0" r="0" b="0"/>
              <a:pathLst>
                <a:path w="178919" h="373067">
                  <a:moveTo>
                    <a:pt x="154759" y="87169"/>
                  </a:moveTo>
                  <a:lnTo>
                    <a:pt x="120012" y="124256"/>
                  </a:lnTo>
                  <a:lnTo>
                    <a:pt x="80361" y="184443"/>
                  </a:lnTo>
                  <a:lnTo>
                    <a:pt x="58435" y="224537"/>
                  </a:lnTo>
                  <a:lnTo>
                    <a:pt x="39201" y="279867"/>
                  </a:lnTo>
                  <a:lnTo>
                    <a:pt x="34380" y="305004"/>
                  </a:lnTo>
                  <a:lnTo>
                    <a:pt x="36137" y="327874"/>
                  </a:lnTo>
                  <a:lnTo>
                    <a:pt x="43936" y="346617"/>
                  </a:lnTo>
                  <a:lnTo>
                    <a:pt x="49292" y="354891"/>
                  </a:lnTo>
                  <a:lnTo>
                    <a:pt x="64601" y="367204"/>
                  </a:lnTo>
                  <a:lnTo>
                    <a:pt x="73596" y="372125"/>
                  </a:lnTo>
                  <a:lnTo>
                    <a:pt x="83103" y="373066"/>
                  </a:lnTo>
                  <a:lnTo>
                    <a:pt x="103025" y="367872"/>
                  </a:lnTo>
                  <a:lnTo>
                    <a:pt x="143240" y="345475"/>
                  </a:lnTo>
                  <a:lnTo>
                    <a:pt x="159778" y="332213"/>
                  </a:lnTo>
                  <a:lnTo>
                    <a:pt x="171808" y="312281"/>
                  </a:lnTo>
                  <a:lnTo>
                    <a:pt x="176653" y="300415"/>
                  </a:lnTo>
                  <a:lnTo>
                    <a:pt x="178918" y="274752"/>
                  </a:lnTo>
                  <a:lnTo>
                    <a:pt x="170840" y="225738"/>
                  </a:lnTo>
                  <a:lnTo>
                    <a:pt x="158396" y="206857"/>
                  </a:lnTo>
                  <a:lnTo>
                    <a:pt x="97579" y="148152"/>
                  </a:lnTo>
                  <a:lnTo>
                    <a:pt x="36485" y="110704"/>
                  </a:lnTo>
                  <a:lnTo>
                    <a:pt x="26777" y="106369"/>
                  </a:lnTo>
                  <a:lnTo>
                    <a:pt x="12870" y="92193"/>
                  </a:lnTo>
                  <a:lnTo>
                    <a:pt x="3960" y="73024"/>
                  </a:lnTo>
                  <a:lnTo>
                    <a:pt x="0" y="48907"/>
                  </a:lnTo>
                  <a:lnTo>
                    <a:pt x="4479" y="28830"/>
                  </a:lnTo>
                  <a:lnTo>
                    <a:pt x="8949" y="20200"/>
                  </a:lnTo>
                  <a:lnTo>
                    <a:pt x="23274" y="7492"/>
                  </a:lnTo>
                  <a:lnTo>
                    <a:pt x="32007" y="2466"/>
                  </a:lnTo>
                  <a:lnTo>
                    <a:pt x="51070" y="0"/>
                  </a:lnTo>
                  <a:lnTo>
                    <a:pt x="91903" y="7950"/>
                  </a:lnTo>
                  <a:lnTo>
                    <a:pt x="117678" y="23013"/>
                  </a:lnTo>
                  <a:lnTo>
                    <a:pt x="129700" y="38768"/>
                  </a:lnTo>
                  <a:lnTo>
                    <a:pt x="144230" y="766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11026" y="1242362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94756" y="0"/>
                  </a:moveTo>
                  <a:lnTo>
                    <a:pt x="70709" y="17981"/>
                  </a:lnTo>
                  <a:lnTo>
                    <a:pt x="28121" y="7318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00497" y="1210777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0" y="0"/>
                  </a:moveTo>
                  <a:lnTo>
                    <a:pt x="38373" y="29308"/>
                  </a:lnTo>
                  <a:lnTo>
                    <a:pt x="78171" y="86834"/>
                  </a:lnTo>
                  <a:lnTo>
                    <a:pt x="105285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663709" y="1147606"/>
              <a:ext cx="174901" cy="291320"/>
            </a:xfrm>
            <a:custGeom>
              <a:avLst/>
              <a:gdLst/>
              <a:ahLst/>
              <a:cxnLst/>
              <a:rect l="0" t="0" r="0" b="0"/>
              <a:pathLst>
                <a:path w="174901" h="291320">
                  <a:moveTo>
                    <a:pt x="94757" y="0"/>
                  </a:moveTo>
                  <a:lnTo>
                    <a:pt x="45259" y="55087"/>
                  </a:lnTo>
                  <a:lnTo>
                    <a:pt x="18132" y="116028"/>
                  </a:lnTo>
                  <a:lnTo>
                    <a:pt x="3197" y="171603"/>
                  </a:lnTo>
                  <a:lnTo>
                    <a:pt x="4067" y="211502"/>
                  </a:lnTo>
                  <a:lnTo>
                    <a:pt x="9997" y="237890"/>
                  </a:lnTo>
                  <a:lnTo>
                    <a:pt x="20431" y="261317"/>
                  </a:lnTo>
                  <a:lnTo>
                    <a:pt x="35987" y="277188"/>
                  </a:lnTo>
                  <a:lnTo>
                    <a:pt x="45048" y="283058"/>
                  </a:lnTo>
                  <a:lnTo>
                    <a:pt x="80158" y="291319"/>
                  </a:lnTo>
                  <a:lnTo>
                    <a:pt x="114608" y="288178"/>
                  </a:lnTo>
                  <a:lnTo>
                    <a:pt x="133215" y="279767"/>
                  </a:lnTo>
                  <a:lnTo>
                    <a:pt x="149284" y="267060"/>
                  </a:lnTo>
                  <a:lnTo>
                    <a:pt x="164225" y="249715"/>
                  </a:lnTo>
                  <a:lnTo>
                    <a:pt x="172425" y="227188"/>
                  </a:lnTo>
                  <a:lnTo>
                    <a:pt x="174900" y="202748"/>
                  </a:lnTo>
                  <a:lnTo>
                    <a:pt x="172100" y="180187"/>
                  </a:lnTo>
                  <a:lnTo>
                    <a:pt x="167376" y="171597"/>
                  </a:lnTo>
                  <a:lnTo>
                    <a:pt x="152768" y="158934"/>
                  </a:lnTo>
                  <a:lnTo>
                    <a:pt x="113635" y="150816"/>
                  </a:lnTo>
                  <a:lnTo>
                    <a:pt x="87939" y="155157"/>
                  </a:lnTo>
                  <a:lnTo>
                    <a:pt x="24503" y="187074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042735" y="1221305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042735" y="1326590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67457" y="1126549"/>
              <a:ext cx="17476" cy="294799"/>
            </a:xfrm>
            <a:custGeom>
              <a:avLst/>
              <a:gdLst/>
              <a:ahLst/>
              <a:cxnLst/>
              <a:rect l="0" t="0" r="0" b="0"/>
              <a:pathLst>
                <a:path w="17476" h="294799">
                  <a:moveTo>
                    <a:pt x="17475" y="0"/>
                  </a:moveTo>
                  <a:lnTo>
                    <a:pt x="8410" y="58617"/>
                  </a:lnTo>
                  <a:lnTo>
                    <a:pt x="0" y="113960"/>
                  </a:lnTo>
                  <a:lnTo>
                    <a:pt x="246" y="176885"/>
                  </a:lnTo>
                  <a:lnTo>
                    <a:pt x="5623" y="240311"/>
                  </a:lnTo>
                  <a:lnTo>
                    <a:pt x="6947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297368" y="1168663"/>
              <a:ext cx="187565" cy="150797"/>
            </a:xfrm>
            <a:custGeom>
              <a:avLst/>
              <a:gdLst/>
              <a:ahLst/>
              <a:cxnLst/>
              <a:rect l="0" t="0" r="0" b="0"/>
              <a:pathLst>
                <a:path w="187565" h="150797">
                  <a:moveTo>
                    <a:pt x="187564" y="94756"/>
                  </a:moveTo>
                  <a:lnTo>
                    <a:pt x="144873" y="97876"/>
                  </a:lnTo>
                  <a:lnTo>
                    <a:pt x="113693" y="109329"/>
                  </a:lnTo>
                  <a:lnTo>
                    <a:pt x="50679" y="136301"/>
                  </a:lnTo>
                  <a:lnTo>
                    <a:pt x="8577" y="150796"/>
                  </a:lnTo>
                  <a:lnTo>
                    <a:pt x="2729" y="148494"/>
                  </a:lnTo>
                  <a:lnTo>
                    <a:pt x="0" y="142279"/>
                  </a:lnTo>
                  <a:lnTo>
                    <a:pt x="87" y="124067"/>
                  </a:lnTo>
                  <a:lnTo>
                    <a:pt x="7883" y="94082"/>
                  </a:lnTo>
                  <a:lnTo>
                    <a:pt x="41890" y="32696"/>
                  </a:lnTo>
                  <a:lnTo>
                    <a:pt x="5069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71346" y="1092691"/>
              <a:ext cx="157830" cy="344328"/>
            </a:xfrm>
            <a:custGeom>
              <a:avLst/>
              <a:gdLst/>
              <a:ahLst/>
              <a:cxnLst/>
              <a:rect l="0" t="0" r="0" b="0"/>
              <a:pathLst>
                <a:path w="157830" h="344328">
                  <a:moveTo>
                    <a:pt x="139970" y="86500"/>
                  </a:moveTo>
                  <a:lnTo>
                    <a:pt x="90472" y="141588"/>
                  </a:lnTo>
                  <a:lnTo>
                    <a:pt x="55693" y="203560"/>
                  </a:lnTo>
                  <a:lnTo>
                    <a:pt x="33246" y="258712"/>
                  </a:lnTo>
                  <a:lnTo>
                    <a:pt x="32438" y="300653"/>
                  </a:lnTo>
                  <a:lnTo>
                    <a:pt x="39925" y="322449"/>
                  </a:lnTo>
                  <a:lnTo>
                    <a:pt x="45198" y="331537"/>
                  </a:lnTo>
                  <a:lnTo>
                    <a:pt x="53392" y="337596"/>
                  </a:lnTo>
                  <a:lnTo>
                    <a:pt x="74974" y="344327"/>
                  </a:lnTo>
                  <a:lnTo>
                    <a:pt x="84941" y="343783"/>
                  </a:lnTo>
                  <a:lnTo>
                    <a:pt x="111317" y="331838"/>
                  </a:lnTo>
                  <a:lnTo>
                    <a:pt x="130744" y="319932"/>
                  </a:lnTo>
                  <a:lnTo>
                    <a:pt x="144838" y="303721"/>
                  </a:lnTo>
                  <a:lnTo>
                    <a:pt x="153832" y="283649"/>
                  </a:lnTo>
                  <a:lnTo>
                    <a:pt x="157829" y="259130"/>
                  </a:lnTo>
                  <a:lnTo>
                    <a:pt x="153366" y="238874"/>
                  </a:lnTo>
                  <a:lnTo>
                    <a:pt x="131438" y="201217"/>
                  </a:lnTo>
                  <a:lnTo>
                    <a:pt x="115121" y="187008"/>
                  </a:lnTo>
                  <a:lnTo>
                    <a:pt x="55409" y="149252"/>
                  </a:lnTo>
                  <a:lnTo>
                    <a:pt x="19151" y="121512"/>
                  </a:lnTo>
                  <a:lnTo>
                    <a:pt x="2266" y="94924"/>
                  </a:lnTo>
                  <a:lnTo>
                    <a:pt x="0" y="71917"/>
                  </a:lnTo>
                  <a:lnTo>
                    <a:pt x="4061" y="47263"/>
                  </a:lnTo>
                  <a:lnTo>
                    <a:pt x="13665" y="24608"/>
                  </a:lnTo>
                  <a:lnTo>
                    <a:pt x="28852" y="9080"/>
                  </a:lnTo>
                  <a:lnTo>
                    <a:pt x="37815" y="3301"/>
                  </a:lnTo>
                  <a:lnTo>
                    <a:pt x="57133" y="0"/>
                  </a:lnTo>
                  <a:lnTo>
                    <a:pt x="67198" y="757"/>
                  </a:lnTo>
                  <a:lnTo>
                    <a:pt x="84620" y="7838"/>
                  </a:lnTo>
                  <a:lnTo>
                    <a:pt x="100162" y="19954"/>
                  </a:lnTo>
                  <a:lnTo>
                    <a:pt x="119726" y="44166"/>
                  </a:lnTo>
                  <a:lnTo>
                    <a:pt x="129441" y="654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1781256" y="1637799"/>
            <a:ext cx="3940211" cy="488958"/>
            <a:chOff x="1781256" y="1637799"/>
            <a:chExt cx="3940211" cy="488958"/>
          </a:xfrm>
        </p:grpSpPr>
        <p:sp>
          <p:nvSpPr>
            <p:cNvPr id="37" name="Freeform 36"/>
            <p:cNvSpPr/>
            <p:nvPr/>
          </p:nvSpPr>
          <p:spPr>
            <a:xfrm>
              <a:off x="1781256" y="1658791"/>
              <a:ext cx="219159" cy="331941"/>
            </a:xfrm>
            <a:custGeom>
              <a:avLst/>
              <a:gdLst/>
              <a:ahLst/>
              <a:cxnLst/>
              <a:rect l="0" t="0" r="0" b="0"/>
              <a:pathLst>
                <a:path w="219159" h="331941">
                  <a:moveTo>
                    <a:pt x="71759" y="15240"/>
                  </a:moveTo>
                  <a:lnTo>
                    <a:pt x="53801" y="77520"/>
                  </a:lnTo>
                  <a:lnTo>
                    <a:pt x="40092" y="131570"/>
                  </a:lnTo>
                  <a:lnTo>
                    <a:pt x="31709" y="187307"/>
                  </a:lnTo>
                  <a:lnTo>
                    <a:pt x="21584" y="249075"/>
                  </a:lnTo>
                  <a:lnTo>
                    <a:pt x="11036" y="308942"/>
                  </a:lnTo>
                  <a:lnTo>
                    <a:pt x="4607" y="330608"/>
                  </a:lnTo>
                  <a:lnTo>
                    <a:pt x="2425" y="331940"/>
                  </a:lnTo>
                  <a:lnTo>
                    <a:pt x="0" y="317822"/>
                  </a:lnTo>
                  <a:lnTo>
                    <a:pt x="6648" y="264443"/>
                  </a:lnTo>
                  <a:lnTo>
                    <a:pt x="13794" y="211084"/>
                  </a:lnTo>
                  <a:lnTo>
                    <a:pt x="19235" y="148248"/>
                  </a:lnTo>
                  <a:lnTo>
                    <a:pt x="30362" y="92682"/>
                  </a:lnTo>
                  <a:lnTo>
                    <a:pt x="47287" y="29554"/>
                  </a:lnTo>
                  <a:lnTo>
                    <a:pt x="54254" y="6394"/>
                  </a:lnTo>
                  <a:lnTo>
                    <a:pt x="58919" y="1153"/>
                  </a:lnTo>
                  <a:lnTo>
                    <a:pt x="64369" y="0"/>
                  </a:lnTo>
                  <a:lnTo>
                    <a:pt x="70342" y="1570"/>
                  </a:lnTo>
                  <a:lnTo>
                    <a:pt x="75494" y="6127"/>
                  </a:lnTo>
                  <a:lnTo>
                    <a:pt x="107952" y="66808"/>
                  </a:lnTo>
                  <a:lnTo>
                    <a:pt x="132027" y="121006"/>
                  </a:lnTo>
                  <a:lnTo>
                    <a:pt x="153984" y="176772"/>
                  </a:lnTo>
                  <a:lnTo>
                    <a:pt x="184651" y="238546"/>
                  </a:lnTo>
                  <a:lnTo>
                    <a:pt x="200355" y="272867"/>
                  </a:lnTo>
                  <a:lnTo>
                    <a:pt x="213587" y="294735"/>
                  </a:lnTo>
                  <a:lnTo>
                    <a:pt x="219158" y="3100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10901" y="1863544"/>
              <a:ext cx="157929" cy="10529"/>
            </a:xfrm>
            <a:custGeom>
              <a:avLst/>
              <a:gdLst/>
              <a:ahLst/>
              <a:cxnLst/>
              <a:rect l="0" t="0" r="0" b="0"/>
              <a:pathLst>
                <a:path w="157929" h="10529">
                  <a:moveTo>
                    <a:pt x="157928" y="10528"/>
                  </a:moveTo>
                  <a:lnTo>
                    <a:pt x="120450" y="2195"/>
                  </a:lnTo>
                  <a:lnTo>
                    <a:pt x="69026" y="433"/>
                  </a:lnTo>
                  <a:lnTo>
                    <a:pt x="12325" y="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29046" y="1682904"/>
              <a:ext cx="150354" cy="308374"/>
            </a:xfrm>
            <a:custGeom>
              <a:avLst/>
              <a:gdLst/>
              <a:ahLst/>
              <a:cxnLst/>
              <a:rect l="0" t="0" r="0" b="0"/>
              <a:pathLst>
                <a:path w="150354" h="308374">
                  <a:moveTo>
                    <a:pt x="108239" y="212225"/>
                  </a:moveTo>
                  <a:lnTo>
                    <a:pt x="102649" y="195458"/>
                  </a:lnTo>
                  <a:lnTo>
                    <a:pt x="90547" y="184106"/>
                  </a:lnTo>
                  <a:lnTo>
                    <a:pt x="82406" y="179441"/>
                  </a:lnTo>
                  <a:lnTo>
                    <a:pt x="60883" y="177377"/>
                  </a:lnTo>
                  <a:lnTo>
                    <a:pt x="38059" y="181529"/>
                  </a:lnTo>
                  <a:lnTo>
                    <a:pt x="20115" y="191174"/>
                  </a:lnTo>
                  <a:lnTo>
                    <a:pt x="7462" y="209498"/>
                  </a:lnTo>
                  <a:lnTo>
                    <a:pt x="2449" y="220935"/>
                  </a:lnTo>
                  <a:lnTo>
                    <a:pt x="0" y="246122"/>
                  </a:lnTo>
                  <a:lnTo>
                    <a:pt x="3980" y="270574"/>
                  </a:lnTo>
                  <a:lnTo>
                    <a:pt x="13549" y="289241"/>
                  </a:lnTo>
                  <a:lnTo>
                    <a:pt x="28719" y="302216"/>
                  </a:lnTo>
                  <a:lnTo>
                    <a:pt x="37678" y="307314"/>
                  </a:lnTo>
                  <a:lnTo>
                    <a:pt x="45990" y="308373"/>
                  </a:lnTo>
                  <a:lnTo>
                    <a:pt x="61465" y="303311"/>
                  </a:lnTo>
                  <a:lnTo>
                    <a:pt x="83332" y="287307"/>
                  </a:lnTo>
                  <a:lnTo>
                    <a:pt x="94439" y="268211"/>
                  </a:lnTo>
                  <a:lnTo>
                    <a:pt x="115997" y="212665"/>
                  </a:lnTo>
                  <a:lnTo>
                    <a:pt x="131724" y="178430"/>
                  </a:lnTo>
                  <a:lnTo>
                    <a:pt x="138224" y="118765"/>
                  </a:lnTo>
                  <a:lnTo>
                    <a:pt x="133919" y="55984"/>
                  </a:lnTo>
                  <a:lnTo>
                    <a:pt x="125076" y="10214"/>
                  </a:lnTo>
                  <a:lnTo>
                    <a:pt x="119464" y="2681"/>
                  </a:lnTo>
                  <a:lnTo>
                    <a:pt x="112212" y="0"/>
                  </a:lnTo>
                  <a:lnTo>
                    <a:pt x="103869" y="551"/>
                  </a:lnTo>
                  <a:lnTo>
                    <a:pt x="98306" y="5599"/>
                  </a:lnTo>
                  <a:lnTo>
                    <a:pt x="92126" y="23685"/>
                  </a:lnTo>
                  <a:lnTo>
                    <a:pt x="89328" y="80659"/>
                  </a:lnTo>
                  <a:lnTo>
                    <a:pt x="98827" y="135067"/>
                  </a:lnTo>
                  <a:lnTo>
                    <a:pt x="115405" y="197948"/>
                  </a:lnTo>
                  <a:lnTo>
                    <a:pt x="122342" y="221088"/>
                  </a:lnTo>
                  <a:lnTo>
                    <a:pt x="127000" y="228662"/>
                  </a:lnTo>
                  <a:lnTo>
                    <a:pt x="132444" y="233711"/>
                  </a:lnTo>
                  <a:lnTo>
                    <a:pt x="150353" y="2438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236319" y="1637799"/>
              <a:ext cx="152701" cy="352098"/>
            </a:xfrm>
            <a:custGeom>
              <a:avLst/>
              <a:gdLst/>
              <a:ahLst/>
              <a:cxnLst/>
              <a:rect l="0" t="0" r="0" b="0"/>
              <a:pathLst>
                <a:path w="152701" h="352098">
                  <a:moveTo>
                    <a:pt x="101007" y="257330"/>
                  </a:moveTo>
                  <a:lnTo>
                    <a:pt x="86353" y="213367"/>
                  </a:lnTo>
                  <a:lnTo>
                    <a:pt x="73437" y="199577"/>
                  </a:lnTo>
                  <a:lnTo>
                    <a:pt x="65080" y="194261"/>
                  </a:lnTo>
                  <a:lnTo>
                    <a:pt x="46435" y="191475"/>
                  </a:lnTo>
                  <a:lnTo>
                    <a:pt x="36550" y="192370"/>
                  </a:lnTo>
                  <a:lnTo>
                    <a:pt x="19327" y="202722"/>
                  </a:lnTo>
                  <a:lnTo>
                    <a:pt x="11459" y="210396"/>
                  </a:lnTo>
                  <a:lnTo>
                    <a:pt x="2716" y="231402"/>
                  </a:lnTo>
                  <a:lnTo>
                    <a:pt x="0" y="256335"/>
                  </a:lnTo>
                  <a:lnTo>
                    <a:pt x="6218" y="295510"/>
                  </a:lnTo>
                  <a:lnTo>
                    <a:pt x="22359" y="328694"/>
                  </a:lnTo>
                  <a:lnTo>
                    <a:pt x="35246" y="345979"/>
                  </a:lnTo>
                  <a:lnTo>
                    <a:pt x="43129" y="350355"/>
                  </a:lnTo>
                  <a:lnTo>
                    <a:pt x="61245" y="352097"/>
                  </a:lnTo>
                  <a:lnTo>
                    <a:pt x="69820" y="348584"/>
                  </a:lnTo>
                  <a:lnTo>
                    <a:pt x="107616" y="313714"/>
                  </a:lnTo>
                  <a:lnTo>
                    <a:pt x="131614" y="258632"/>
                  </a:lnTo>
                  <a:lnTo>
                    <a:pt x="148841" y="196454"/>
                  </a:lnTo>
                  <a:lnTo>
                    <a:pt x="152700" y="138157"/>
                  </a:lnTo>
                  <a:lnTo>
                    <a:pt x="147873" y="81841"/>
                  </a:lnTo>
                  <a:lnTo>
                    <a:pt x="141720" y="23621"/>
                  </a:lnTo>
                  <a:lnTo>
                    <a:pt x="132360" y="2941"/>
                  </a:lnTo>
                  <a:lnTo>
                    <a:pt x="127758" y="0"/>
                  </a:lnTo>
                  <a:lnTo>
                    <a:pt x="123520" y="1548"/>
                  </a:lnTo>
                  <a:lnTo>
                    <a:pt x="119525" y="6090"/>
                  </a:lnTo>
                  <a:lnTo>
                    <a:pt x="113903" y="40429"/>
                  </a:lnTo>
                  <a:lnTo>
                    <a:pt x="112003" y="96029"/>
                  </a:lnTo>
                  <a:lnTo>
                    <a:pt x="111628" y="152072"/>
                  </a:lnTo>
                  <a:lnTo>
                    <a:pt x="118783" y="215003"/>
                  </a:lnTo>
                  <a:lnTo>
                    <a:pt x="127221" y="276741"/>
                  </a:lnTo>
                  <a:lnTo>
                    <a:pt x="132592" y="29944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638007" y="1683149"/>
              <a:ext cx="215216" cy="339481"/>
            </a:xfrm>
            <a:custGeom>
              <a:avLst/>
              <a:gdLst/>
              <a:ahLst/>
              <a:cxnLst/>
              <a:rect l="0" t="0" r="0" b="0"/>
              <a:pathLst>
                <a:path w="215216" h="339481">
                  <a:moveTo>
                    <a:pt x="67816" y="1410"/>
                  </a:moveTo>
                  <a:lnTo>
                    <a:pt x="51028" y="56455"/>
                  </a:lnTo>
                  <a:lnTo>
                    <a:pt x="47603" y="107863"/>
                  </a:lnTo>
                  <a:lnTo>
                    <a:pt x="41337" y="157489"/>
                  </a:lnTo>
                  <a:lnTo>
                    <a:pt x="39635" y="160445"/>
                  </a:lnTo>
                  <a:lnTo>
                    <a:pt x="38500" y="157736"/>
                  </a:lnTo>
                  <a:lnTo>
                    <a:pt x="37700" y="108391"/>
                  </a:lnTo>
                  <a:lnTo>
                    <a:pt x="50924" y="48687"/>
                  </a:lnTo>
                  <a:lnTo>
                    <a:pt x="66581" y="19057"/>
                  </a:lnTo>
                  <a:lnTo>
                    <a:pt x="82475" y="6134"/>
                  </a:lnTo>
                  <a:lnTo>
                    <a:pt x="91627" y="1050"/>
                  </a:lnTo>
                  <a:lnTo>
                    <a:pt x="100068" y="0"/>
                  </a:lnTo>
                  <a:lnTo>
                    <a:pt x="115685" y="5073"/>
                  </a:lnTo>
                  <a:lnTo>
                    <a:pt x="137632" y="26672"/>
                  </a:lnTo>
                  <a:lnTo>
                    <a:pt x="161599" y="75663"/>
                  </a:lnTo>
                  <a:lnTo>
                    <a:pt x="167989" y="98752"/>
                  </a:lnTo>
                  <a:lnTo>
                    <a:pt x="172092" y="158115"/>
                  </a:lnTo>
                  <a:lnTo>
                    <a:pt x="167313" y="209659"/>
                  </a:lnTo>
                  <a:lnTo>
                    <a:pt x="151744" y="264317"/>
                  </a:lnTo>
                  <a:lnTo>
                    <a:pt x="143722" y="284374"/>
                  </a:lnTo>
                  <a:lnTo>
                    <a:pt x="132358" y="301087"/>
                  </a:lnTo>
                  <a:lnTo>
                    <a:pt x="116389" y="313195"/>
                  </a:lnTo>
                  <a:lnTo>
                    <a:pt x="67280" y="339173"/>
                  </a:lnTo>
                  <a:lnTo>
                    <a:pt x="46521" y="339480"/>
                  </a:lnTo>
                  <a:lnTo>
                    <a:pt x="15103" y="333076"/>
                  </a:lnTo>
                  <a:lnTo>
                    <a:pt x="8108" y="326636"/>
                  </a:lnTo>
                  <a:lnTo>
                    <a:pt x="335" y="307002"/>
                  </a:lnTo>
                  <a:lnTo>
                    <a:pt x="0" y="285798"/>
                  </a:lnTo>
                  <a:lnTo>
                    <a:pt x="4921" y="264675"/>
                  </a:lnTo>
                  <a:lnTo>
                    <a:pt x="14906" y="243589"/>
                  </a:lnTo>
                  <a:lnTo>
                    <a:pt x="23184" y="236562"/>
                  </a:lnTo>
                  <a:lnTo>
                    <a:pt x="44861" y="228755"/>
                  </a:lnTo>
                  <a:lnTo>
                    <a:pt x="77782" y="229948"/>
                  </a:lnTo>
                  <a:lnTo>
                    <a:pt x="139247" y="244083"/>
                  </a:lnTo>
                  <a:lnTo>
                    <a:pt x="198249" y="261548"/>
                  </a:lnTo>
                  <a:lnTo>
                    <a:pt x="215215" y="2646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171790" y="1747730"/>
              <a:ext cx="264953" cy="293956"/>
            </a:xfrm>
            <a:custGeom>
              <a:avLst/>
              <a:gdLst/>
              <a:ahLst/>
              <a:cxnLst/>
              <a:rect l="0" t="0" r="0" b="0"/>
              <a:pathLst>
                <a:path w="264953" h="293956">
                  <a:moveTo>
                    <a:pt x="113101" y="0"/>
                  </a:moveTo>
                  <a:lnTo>
                    <a:pt x="70409" y="14572"/>
                  </a:lnTo>
                  <a:lnTo>
                    <a:pt x="34348" y="39403"/>
                  </a:lnTo>
                  <a:lnTo>
                    <a:pt x="22338" y="59237"/>
                  </a:lnTo>
                  <a:lnTo>
                    <a:pt x="5095" y="110097"/>
                  </a:lnTo>
                  <a:lnTo>
                    <a:pt x="0" y="164034"/>
                  </a:lnTo>
                  <a:lnTo>
                    <a:pt x="3562" y="187548"/>
                  </a:lnTo>
                  <a:lnTo>
                    <a:pt x="12164" y="206577"/>
                  </a:lnTo>
                  <a:lnTo>
                    <a:pt x="57203" y="268534"/>
                  </a:lnTo>
                  <a:lnTo>
                    <a:pt x="83670" y="285196"/>
                  </a:lnTo>
                  <a:lnTo>
                    <a:pt x="132461" y="292901"/>
                  </a:lnTo>
                  <a:lnTo>
                    <a:pt x="159530" y="293955"/>
                  </a:lnTo>
                  <a:lnTo>
                    <a:pt x="180919" y="288184"/>
                  </a:lnTo>
                  <a:lnTo>
                    <a:pt x="219304" y="265416"/>
                  </a:lnTo>
                  <a:lnTo>
                    <a:pt x="233612" y="248984"/>
                  </a:lnTo>
                  <a:lnTo>
                    <a:pt x="252329" y="204250"/>
                  </a:lnTo>
                  <a:lnTo>
                    <a:pt x="264952" y="151523"/>
                  </a:lnTo>
                  <a:lnTo>
                    <a:pt x="258606" y="106100"/>
                  </a:lnTo>
                  <a:lnTo>
                    <a:pt x="251470" y="85760"/>
                  </a:lnTo>
                  <a:lnTo>
                    <a:pt x="221168" y="40698"/>
                  </a:lnTo>
                  <a:lnTo>
                    <a:pt x="204415" y="26667"/>
                  </a:lnTo>
                  <a:lnTo>
                    <a:pt x="181491" y="15310"/>
                  </a:lnTo>
                  <a:lnTo>
                    <a:pt x="165743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3432290" y="1652974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34746" y="37086"/>
                  </a:lnTo>
                  <a:lnTo>
                    <a:pt x="46820" y="63631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615888" y="1773727"/>
              <a:ext cx="146061" cy="197143"/>
            </a:xfrm>
            <a:custGeom>
              <a:avLst/>
              <a:gdLst/>
              <a:ahLst/>
              <a:cxnLst/>
              <a:rect l="0" t="0" r="0" b="0"/>
              <a:pathLst>
                <a:path w="146061" h="197143">
                  <a:moveTo>
                    <a:pt x="79614" y="5589"/>
                  </a:moveTo>
                  <a:lnTo>
                    <a:pt x="62847" y="0"/>
                  </a:lnTo>
                  <a:lnTo>
                    <a:pt x="45255" y="375"/>
                  </a:lnTo>
                  <a:lnTo>
                    <a:pt x="26909" y="5611"/>
                  </a:lnTo>
                  <a:lnTo>
                    <a:pt x="10956" y="15737"/>
                  </a:lnTo>
                  <a:lnTo>
                    <a:pt x="5766" y="24053"/>
                  </a:lnTo>
                  <a:lnTo>
                    <a:pt x="0" y="45770"/>
                  </a:lnTo>
                  <a:lnTo>
                    <a:pt x="1971" y="54603"/>
                  </a:lnTo>
                  <a:lnTo>
                    <a:pt x="6795" y="61662"/>
                  </a:lnTo>
                  <a:lnTo>
                    <a:pt x="13521" y="67537"/>
                  </a:lnTo>
                  <a:lnTo>
                    <a:pt x="33472" y="74066"/>
                  </a:lnTo>
                  <a:lnTo>
                    <a:pt x="78819" y="83846"/>
                  </a:lnTo>
                  <a:lnTo>
                    <a:pt x="105375" y="99226"/>
                  </a:lnTo>
                  <a:lnTo>
                    <a:pt x="128061" y="118601"/>
                  </a:lnTo>
                  <a:lnTo>
                    <a:pt x="144012" y="144748"/>
                  </a:lnTo>
                  <a:lnTo>
                    <a:pt x="146060" y="164533"/>
                  </a:lnTo>
                  <a:lnTo>
                    <a:pt x="144968" y="174723"/>
                  </a:lnTo>
                  <a:lnTo>
                    <a:pt x="140731" y="182686"/>
                  </a:lnTo>
                  <a:lnTo>
                    <a:pt x="126664" y="194653"/>
                  </a:lnTo>
                  <a:lnTo>
                    <a:pt x="118000" y="197142"/>
                  </a:lnTo>
                  <a:lnTo>
                    <a:pt x="99014" y="196788"/>
                  </a:lnTo>
                  <a:lnTo>
                    <a:pt x="48029" y="1845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990300" y="1718244"/>
              <a:ext cx="409144" cy="176886"/>
            </a:xfrm>
            <a:custGeom>
              <a:avLst/>
              <a:gdLst/>
              <a:ahLst/>
              <a:cxnLst/>
              <a:rect l="0" t="0" r="0" b="0"/>
              <a:pathLst>
                <a:path w="409144" h="176886">
                  <a:moveTo>
                    <a:pt x="0" y="113714"/>
                  </a:moveTo>
                  <a:lnTo>
                    <a:pt x="58617" y="113714"/>
                  </a:lnTo>
                  <a:lnTo>
                    <a:pt x="121453" y="105381"/>
                  </a:lnTo>
                  <a:lnTo>
                    <a:pt x="181529" y="98030"/>
                  </a:lnTo>
                  <a:lnTo>
                    <a:pt x="239625" y="93719"/>
                  </a:lnTo>
                  <a:lnTo>
                    <a:pt x="303094" y="92867"/>
                  </a:lnTo>
                  <a:lnTo>
                    <a:pt x="361038" y="87109"/>
                  </a:lnTo>
                  <a:lnTo>
                    <a:pt x="367034" y="83110"/>
                  </a:lnTo>
                  <a:lnTo>
                    <a:pt x="367522" y="78103"/>
                  </a:lnTo>
                  <a:lnTo>
                    <a:pt x="348678" y="53257"/>
                  </a:lnTo>
                  <a:lnTo>
                    <a:pt x="293982" y="2804"/>
                  </a:lnTo>
                  <a:lnTo>
                    <a:pt x="289575" y="0"/>
                  </a:lnTo>
                  <a:lnTo>
                    <a:pt x="288976" y="470"/>
                  </a:lnTo>
                  <a:lnTo>
                    <a:pt x="290917" y="3123"/>
                  </a:lnTo>
                  <a:lnTo>
                    <a:pt x="350306" y="50884"/>
                  </a:lnTo>
                  <a:lnTo>
                    <a:pt x="406653" y="99696"/>
                  </a:lnTo>
                  <a:lnTo>
                    <a:pt x="409143" y="106708"/>
                  </a:lnTo>
                  <a:lnTo>
                    <a:pt x="408462" y="113723"/>
                  </a:lnTo>
                  <a:lnTo>
                    <a:pt x="405669" y="120739"/>
                  </a:lnTo>
                  <a:lnTo>
                    <a:pt x="390088" y="131654"/>
                  </a:lnTo>
                  <a:lnTo>
                    <a:pt x="329550" y="158674"/>
                  </a:lnTo>
                  <a:lnTo>
                    <a:pt x="305326" y="1768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779995" y="1705616"/>
              <a:ext cx="10472" cy="326385"/>
            </a:xfrm>
            <a:custGeom>
              <a:avLst/>
              <a:gdLst/>
              <a:ahLst/>
              <a:cxnLst/>
              <a:rect l="0" t="0" r="0" b="0"/>
              <a:pathLst>
                <a:path w="10472" h="326385">
                  <a:moveTo>
                    <a:pt x="10471" y="0"/>
                  </a:moveTo>
                  <a:lnTo>
                    <a:pt x="1406" y="58617"/>
                  </a:lnTo>
                  <a:lnTo>
                    <a:pt x="232" y="113961"/>
                  </a:lnTo>
                  <a:lnTo>
                    <a:pt x="0" y="176885"/>
                  </a:lnTo>
                  <a:lnTo>
                    <a:pt x="5543" y="234722"/>
                  </a:lnTo>
                  <a:lnTo>
                    <a:pt x="9497" y="288867"/>
                  </a:lnTo>
                  <a:lnTo>
                    <a:pt x="10471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593492" y="1726673"/>
              <a:ext cx="196975" cy="176488"/>
            </a:xfrm>
            <a:custGeom>
              <a:avLst/>
              <a:gdLst/>
              <a:ahLst/>
              <a:cxnLst/>
              <a:rect l="0" t="0" r="0" b="0"/>
              <a:pathLst>
                <a:path w="196975" h="176488">
                  <a:moveTo>
                    <a:pt x="196974" y="126342"/>
                  </a:moveTo>
                  <a:lnTo>
                    <a:pt x="154282" y="129462"/>
                  </a:lnTo>
                  <a:lnTo>
                    <a:pt x="103311" y="145470"/>
                  </a:lnTo>
                  <a:lnTo>
                    <a:pt x="65302" y="166342"/>
                  </a:lnTo>
                  <a:lnTo>
                    <a:pt x="26939" y="175239"/>
                  </a:lnTo>
                  <a:lnTo>
                    <a:pt x="13427" y="176487"/>
                  </a:lnTo>
                  <a:lnTo>
                    <a:pt x="5589" y="173810"/>
                  </a:lnTo>
                  <a:lnTo>
                    <a:pt x="1534" y="168516"/>
                  </a:lnTo>
                  <a:lnTo>
                    <a:pt x="0" y="161477"/>
                  </a:lnTo>
                  <a:lnTo>
                    <a:pt x="3430" y="134803"/>
                  </a:lnTo>
                  <a:lnTo>
                    <a:pt x="21761" y="73518"/>
                  </a:lnTo>
                  <a:lnTo>
                    <a:pt x="44295" y="24153"/>
                  </a:lnTo>
                  <a:lnTo>
                    <a:pt x="4957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926572" y="1666489"/>
              <a:ext cx="177403" cy="336822"/>
            </a:xfrm>
            <a:custGeom>
              <a:avLst/>
              <a:gdLst/>
              <a:ahLst/>
              <a:cxnLst/>
              <a:rect l="0" t="0" r="0" b="0"/>
              <a:pathLst>
                <a:path w="177403" h="336822">
                  <a:moveTo>
                    <a:pt x="158692" y="81241"/>
                  </a:moveTo>
                  <a:lnTo>
                    <a:pt x="95359" y="144574"/>
                  </a:lnTo>
                  <a:lnTo>
                    <a:pt x="74416" y="171756"/>
                  </a:lnTo>
                  <a:lnTo>
                    <a:pt x="47768" y="228081"/>
                  </a:lnTo>
                  <a:lnTo>
                    <a:pt x="39982" y="249449"/>
                  </a:lnTo>
                  <a:lnTo>
                    <a:pt x="40201" y="286798"/>
                  </a:lnTo>
                  <a:lnTo>
                    <a:pt x="47927" y="307521"/>
                  </a:lnTo>
                  <a:lnTo>
                    <a:pt x="53263" y="316322"/>
                  </a:lnTo>
                  <a:lnTo>
                    <a:pt x="68551" y="329221"/>
                  </a:lnTo>
                  <a:lnTo>
                    <a:pt x="77541" y="334299"/>
                  </a:lnTo>
                  <a:lnTo>
                    <a:pt x="100008" y="336821"/>
                  </a:lnTo>
                  <a:lnTo>
                    <a:pt x="123252" y="332872"/>
                  </a:lnTo>
                  <a:lnTo>
                    <a:pt x="141381" y="323319"/>
                  </a:lnTo>
                  <a:lnTo>
                    <a:pt x="154118" y="308154"/>
                  </a:lnTo>
                  <a:lnTo>
                    <a:pt x="171826" y="269823"/>
                  </a:lnTo>
                  <a:lnTo>
                    <a:pt x="177402" y="233304"/>
                  </a:lnTo>
                  <a:lnTo>
                    <a:pt x="172467" y="209656"/>
                  </a:lnTo>
                  <a:lnTo>
                    <a:pt x="167875" y="198436"/>
                  </a:lnTo>
                  <a:lnTo>
                    <a:pt x="153415" y="182851"/>
                  </a:lnTo>
                  <a:lnTo>
                    <a:pt x="90273" y="146243"/>
                  </a:lnTo>
                  <a:lnTo>
                    <a:pt x="28413" y="114725"/>
                  </a:lnTo>
                  <a:lnTo>
                    <a:pt x="5187" y="89213"/>
                  </a:lnTo>
                  <a:lnTo>
                    <a:pt x="0" y="66457"/>
                  </a:lnTo>
                  <a:lnTo>
                    <a:pt x="2765" y="43085"/>
                  </a:lnTo>
                  <a:lnTo>
                    <a:pt x="11792" y="24898"/>
                  </a:lnTo>
                  <a:lnTo>
                    <a:pt x="26722" y="12136"/>
                  </a:lnTo>
                  <a:lnTo>
                    <a:pt x="46226" y="3735"/>
                  </a:lnTo>
                  <a:lnTo>
                    <a:pt x="70493" y="0"/>
                  </a:lnTo>
                  <a:lnTo>
                    <a:pt x="90636" y="4580"/>
                  </a:lnTo>
                  <a:lnTo>
                    <a:pt x="107388" y="15584"/>
                  </a:lnTo>
                  <a:lnTo>
                    <a:pt x="127633" y="39170"/>
                  </a:lnTo>
                  <a:lnTo>
                    <a:pt x="137635" y="601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13908" y="1779316"/>
              <a:ext cx="180599" cy="193682"/>
            </a:xfrm>
            <a:custGeom>
              <a:avLst/>
              <a:gdLst/>
              <a:ahLst/>
              <a:cxnLst/>
              <a:rect l="0" t="0" r="0" b="0"/>
              <a:pathLst>
                <a:path w="180599" h="193682">
                  <a:moveTo>
                    <a:pt x="102983" y="10528"/>
                  </a:moveTo>
                  <a:lnTo>
                    <a:pt x="86215" y="4939"/>
                  </a:lnTo>
                  <a:lnTo>
                    <a:pt x="68624" y="5314"/>
                  </a:lnTo>
                  <a:lnTo>
                    <a:pt x="50278" y="10551"/>
                  </a:lnTo>
                  <a:lnTo>
                    <a:pt x="34325" y="20677"/>
                  </a:lnTo>
                  <a:lnTo>
                    <a:pt x="22555" y="36096"/>
                  </a:lnTo>
                  <a:lnTo>
                    <a:pt x="5467" y="74590"/>
                  </a:lnTo>
                  <a:lnTo>
                    <a:pt x="0" y="111138"/>
                  </a:lnTo>
                  <a:lnTo>
                    <a:pt x="3969" y="146013"/>
                  </a:lnTo>
                  <a:lnTo>
                    <a:pt x="18143" y="178574"/>
                  </a:lnTo>
                  <a:lnTo>
                    <a:pt x="26536" y="185729"/>
                  </a:lnTo>
                  <a:lnTo>
                    <a:pt x="48340" y="193681"/>
                  </a:lnTo>
                  <a:lnTo>
                    <a:pt x="86922" y="192567"/>
                  </a:lnTo>
                  <a:lnTo>
                    <a:pt x="122401" y="184829"/>
                  </a:lnTo>
                  <a:lnTo>
                    <a:pt x="141249" y="172223"/>
                  </a:lnTo>
                  <a:lnTo>
                    <a:pt x="156255" y="154922"/>
                  </a:lnTo>
                  <a:lnTo>
                    <a:pt x="179351" y="104889"/>
                  </a:lnTo>
                  <a:lnTo>
                    <a:pt x="180598" y="84052"/>
                  </a:lnTo>
                  <a:lnTo>
                    <a:pt x="171867" y="42079"/>
                  </a:lnTo>
                  <a:lnTo>
                    <a:pt x="156668" y="16107"/>
                  </a:lnTo>
                  <a:lnTo>
                    <a:pt x="149302" y="10738"/>
                  </a:lnTo>
                  <a:lnTo>
                    <a:pt x="1135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89113" y="1768787"/>
              <a:ext cx="232354" cy="259032"/>
            </a:xfrm>
            <a:custGeom>
              <a:avLst/>
              <a:gdLst/>
              <a:ahLst/>
              <a:cxnLst/>
              <a:rect l="0" t="0" r="0" b="0"/>
              <a:pathLst>
                <a:path w="232354" h="259032">
                  <a:moveTo>
                    <a:pt x="112047" y="10529"/>
                  </a:moveTo>
                  <a:lnTo>
                    <a:pt x="68085" y="30772"/>
                  </a:lnTo>
                  <a:lnTo>
                    <a:pt x="43389" y="49932"/>
                  </a:lnTo>
                  <a:lnTo>
                    <a:pt x="8943" y="111561"/>
                  </a:lnTo>
                  <a:lnTo>
                    <a:pt x="0" y="151728"/>
                  </a:lnTo>
                  <a:lnTo>
                    <a:pt x="2938" y="193265"/>
                  </a:lnTo>
                  <a:lnTo>
                    <a:pt x="11302" y="214968"/>
                  </a:lnTo>
                  <a:lnTo>
                    <a:pt x="23988" y="232412"/>
                  </a:lnTo>
                  <a:lnTo>
                    <a:pt x="41325" y="247963"/>
                  </a:lnTo>
                  <a:lnTo>
                    <a:pt x="66967" y="256435"/>
                  </a:lnTo>
                  <a:lnTo>
                    <a:pt x="95521" y="259031"/>
                  </a:lnTo>
                  <a:lnTo>
                    <a:pt x="132497" y="252745"/>
                  </a:lnTo>
                  <a:lnTo>
                    <a:pt x="170229" y="236584"/>
                  </a:lnTo>
                  <a:lnTo>
                    <a:pt x="188989" y="223692"/>
                  </a:lnTo>
                  <a:lnTo>
                    <a:pt x="202006" y="207043"/>
                  </a:lnTo>
                  <a:lnTo>
                    <a:pt x="227440" y="147090"/>
                  </a:lnTo>
                  <a:lnTo>
                    <a:pt x="232353" y="126205"/>
                  </a:lnTo>
                  <a:lnTo>
                    <a:pt x="230637" y="105224"/>
                  </a:lnTo>
                  <a:lnTo>
                    <a:pt x="217505" y="68092"/>
                  </a:lnTo>
                  <a:lnTo>
                    <a:pt x="202202" y="47421"/>
                  </a:lnTo>
                  <a:lnTo>
                    <a:pt x="183701" y="31605"/>
                  </a:lnTo>
                  <a:lnTo>
                    <a:pt x="124736" y="5297"/>
                  </a:lnTo>
                  <a:lnTo>
                    <a:pt x="10151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832580" y="1979357"/>
              <a:ext cx="57207" cy="147400"/>
            </a:xfrm>
            <a:custGeom>
              <a:avLst/>
              <a:gdLst/>
              <a:ahLst/>
              <a:cxnLst/>
              <a:rect l="0" t="0" r="0" b="0"/>
              <a:pathLst>
                <a:path w="57207" h="147400">
                  <a:moveTo>
                    <a:pt x="42114" y="0"/>
                  </a:moveTo>
                  <a:lnTo>
                    <a:pt x="56768" y="43963"/>
                  </a:lnTo>
                  <a:lnTo>
                    <a:pt x="57206" y="63993"/>
                  </a:lnTo>
                  <a:lnTo>
                    <a:pt x="52331" y="84593"/>
                  </a:lnTo>
                  <a:lnTo>
                    <a:pt x="30137" y="123295"/>
                  </a:lnTo>
                  <a:lnTo>
                    <a:pt x="18074" y="13668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3" name="Freeform 52"/>
          <p:cNvSpPr/>
          <p:nvPr/>
        </p:nvSpPr>
        <p:spPr>
          <a:xfrm>
            <a:off x="4444222" y="1516103"/>
            <a:ext cx="1543755" cy="589582"/>
          </a:xfrm>
          <a:custGeom>
            <a:avLst/>
            <a:gdLst/>
            <a:ahLst/>
            <a:cxnLst/>
            <a:rect l="0" t="0" r="0" b="0"/>
            <a:pathLst>
              <a:path w="1543755" h="589582">
                <a:moveTo>
                  <a:pt x="609457" y="42114"/>
                </a:moveTo>
                <a:lnTo>
                  <a:pt x="550840" y="36525"/>
                </a:lnTo>
                <a:lnTo>
                  <a:pt x="488004" y="23903"/>
                </a:lnTo>
                <a:lnTo>
                  <a:pt x="439330" y="21900"/>
                </a:lnTo>
                <a:lnTo>
                  <a:pt x="387863" y="21307"/>
                </a:lnTo>
                <a:lnTo>
                  <a:pt x="329249" y="26696"/>
                </a:lnTo>
                <a:lnTo>
                  <a:pt x="274300" y="39025"/>
                </a:lnTo>
                <a:lnTo>
                  <a:pt x="214573" y="55845"/>
                </a:lnTo>
                <a:lnTo>
                  <a:pt x="157416" y="80924"/>
                </a:lnTo>
                <a:lnTo>
                  <a:pt x="100856" y="119649"/>
                </a:lnTo>
                <a:lnTo>
                  <a:pt x="64456" y="150583"/>
                </a:lnTo>
                <a:lnTo>
                  <a:pt x="44772" y="179928"/>
                </a:lnTo>
                <a:lnTo>
                  <a:pt x="17812" y="232921"/>
                </a:lnTo>
                <a:lnTo>
                  <a:pt x="4859" y="293351"/>
                </a:lnTo>
                <a:lnTo>
                  <a:pt x="0" y="345032"/>
                </a:lnTo>
                <a:lnTo>
                  <a:pt x="1498" y="385201"/>
                </a:lnTo>
                <a:lnTo>
                  <a:pt x="21779" y="430809"/>
                </a:lnTo>
                <a:lnTo>
                  <a:pt x="48316" y="468023"/>
                </a:lnTo>
                <a:lnTo>
                  <a:pt x="107814" y="518105"/>
                </a:lnTo>
                <a:lnTo>
                  <a:pt x="168756" y="543550"/>
                </a:lnTo>
                <a:lnTo>
                  <a:pt x="229010" y="561464"/>
                </a:lnTo>
                <a:lnTo>
                  <a:pt x="291219" y="570727"/>
                </a:lnTo>
                <a:lnTo>
                  <a:pt x="348270" y="585205"/>
                </a:lnTo>
                <a:lnTo>
                  <a:pt x="411202" y="588728"/>
                </a:lnTo>
                <a:lnTo>
                  <a:pt x="462587" y="589339"/>
                </a:lnTo>
                <a:lnTo>
                  <a:pt x="511737" y="589520"/>
                </a:lnTo>
                <a:lnTo>
                  <a:pt x="570267" y="589581"/>
                </a:lnTo>
                <a:lnTo>
                  <a:pt x="626889" y="582358"/>
                </a:lnTo>
                <a:lnTo>
                  <a:pt x="686253" y="579717"/>
                </a:lnTo>
                <a:lnTo>
                  <a:pt x="748368" y="579196"/>
                </a:lnTo>
                <a:lnTo>
                  <a:pt x="806868" y="571857"/>
                </a:lnTo>
                <a:lnTo>
                  <a:pt x="855252" y="569522"/>
                </a:lnTo>
                <a:lnTo>
                  <a:pt x="914116" y="568733"/>
                </a:lnTo>
                <a:lnTo>
                  <a:pt x="976392" y="568577"/>
                </a:lnTo>
                <a:lnTo>
                  <a:pt x="1036613" y="568547"/>
                </a:lnTo>
                <a:lnTo>
                  <a:pt x="1093569" y="565421"/>
                </a:lnTo>
                <a:lnTo>
                  <a:pt x="1149880" y="559474"/>
                </a:lnTo>
                <a:lnTo>
                  <a:pt x="1207233" y="558300"/>
                </a:lnTo>
                <a:lnTo>
                  <a:pt x="1270555" y="558068"/>
                </a:lnTo>
                <a:lnTo>
                  <a:pt x="1322881" y="552433"/>
                </a:lnTo>
                <a:lnTo>
                  <a:pt x="1377706" y="536681"/>
                </a:lnTo>
                <a:lnTo>
                  <a:pt x="1429466" y="518200"/>
                </a:lnTo>
                <a:lnTo>
                  <a:pt x="1491379" y="473507"/>
                </a:lnTo>
                <a:lnTo>
                  <a:pt x="1527450" y="437481"/>
                </a:lnTo>
                <a:lnTo>
                  <a:pt x="1537249" y="419044"/>
                </a:lnTo>
                <a:lnTo>
                  <a:pt x="1543754" y="377755"/>
                </a:lnTo>
                <a:lnTo>
                  <a:pt x="1534502" y="334066"/>
                </a:lnTo>
                <a:lnTo>
                  <a:pt x="1510416" y="286957"/>
                </a:lnTo>
                <a:lnTo>
                  <a:pt x="1459088" y="223656"/>
                </a:lnTo>
                <a:lnTo>
                  <a:pt x="1395695" y="179209"/>
                </a:lnTo>
                <a:lnTo>
                  <a:pt x="1335692" y="151155"/>
                </a:lnTo>
                <a:lnTo>
                  <a:pt x="1279422" y="128817"/>
                </a:lnTo>
                <a:lnTo>
                  <a:pt x="1217918" y="107204"/>
                </a:lnTo>
                <a:lnTo>
                  <a:pt x="1169287" y="92856"/>
                </a:lnTo>
                <a:lnTo>
                  <a:pt x="1107688" y="78697"/>
                </a:lnTo>
                <a:lnTo>
                  <a:pt x="1058768" y="74010"/>
                </a:lnTo>
                <a:lnTo>
                  <a:pt x="996604" y="62539"/>
                </a:lnTo>
                <a:lnTo>
                  <a:pt x="933934" y="54598"/>
                </a:lnTo>
                <a:lnTo>
                  <a:pt x="885103" y="47633"/>
                </a:lnTo>
                <a:lnTo>
                  <a:pt x="823435" y="34799"/>
                </a:lnTo>
                <a:lnTo>
                  <a:pt x="773333" y="25649"/>
                </a:lnTo>
                <a:lnTo>
                  <a:pt x="722613" y="21248"/>
                </a:lnTo>
                <a:lnTo>
                  <a:pt x="659841" y="12993"/>
                </a:lnTo>
                <a:lnTo>
                  <a:pt x="608788" y="11259"/>
                </a:lnTo>
                <a:lnTo>
                  <a:pt x="559735" y="10745"/>
                </a:lnTo>
                <a:lnTo>
                  <a:pt x="498923" y="3322"/>
                </a:lnTo>
                <a:lnTo>
                  <a:pt x="483114" y="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4" name="Straight Connector 53"/>
          <p:cNvCxnSpPr/>
          <p:nvPr/>
        </p:nvCxnSpPr>
        <p:spPr>
          <a:xfrm>
            <a:off x="10528" y="2389969"/>
            <a:ext cx="9970487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Group 80"/>
          <p:cNvGrpSpPr/>
          <p:nvPr/>
        </p:nvGrpSpPr>
        <p:grpSpPr>
          <a:xfrm>
            <a:off x="1473989" y="3105906"/>
            <a:ext cx="4662202" cy="967973"/>
            <a:chOff x="1473989" y="3105906"/>
            <a:chExt cx="4662202" cy="967973"/>
          </a:xfrm>
        </p:grpSpPr>
        <p:sp>
          <p:nvSpPr>
            <p:cNvPr id="55" name="Freeform 54"/>
            <p:cNvSpPr/>
            <p:nvPr/>
          </p:nvSpPr>
          <p:spPr>
            <a:xfrm>
              <a:off x="1722022" y="3190134"/>
              <a:ext cx="196781" cy="363723"/>
            </a:xfrm>
            <a:custGeom>
              <a:avLst/>
              <a:gdLst/>
              <a:ahLst/>
              <a:cxnLst/>
              <a:rect l="0" t="0" r="0" b="0"/>
              <a:pathLst>
                <a:path w="196781" h="363723">
                  <a:moveTo>
                    <a:pt x="109936" y="0"/>
                  </a:moveTo>
                  <a:lnTo>
                    <a:pt x="93125" y="19151"/>
                  </a:lnTo>
                  <a:lnTo>
                    <a:pt x="70394" y="65568"/>
                  </a:lnTo>
                  <a:lnTo>
                    <a:pt x="54936" y="99756"/>
                  </a:lnTo>
                  <a:lnTo>
                    <a:pt x="34341" y="137858"/>
                  </a:lnTo>
                  <a:lnTo>
                    <a:pt x="11812" y="200128"/>
                  </a:lnTo>
                  <a:lnTo>
                    <a:pt x="0" y="242173"/>
                  </a:lnTo>
                  <a:lnTo>
                    <a:pt x="6505" y="284273"/>
                  </a:lnTo>
                  <a:lnTo>
                    <a:pt x="19055" y="326385"/>
                  </a:lnTo>
                  <a:lnTo>
                    <a:pt x="35230" y="344321"/>
                  </a:lnTo>
                  <a:lnTo>
                    <a:pt x="58016" y="357753"/>
                  </a:lnTo>
                  <a:lnTo>
                    <a:pt x="83741" y="363722"/>
                  </a:lnTo>
                  <a:lnTo>
                    <a:pt x="118942" y="361494"/>
                  </a:lnTo>
                  <a:lnTo>
                    <a:pt x="137725" y="353296"/>
                  </a:lnTo>
                  <a:lnTo>
                    <a:pt x="182182" y="321089"/>
                  </a:lnTo>
                  <a:lnTo>
                    <a:pt x="193908" y="302974"/>
                  </a:lnTo>
                  <a:lnTo>
                    <a:pt x="196780" y="280104"/>
                  </a:lnTo>
                  <a:lnTo>
                    <a:pt x="192987" y="255512"/>
                  </a:lnTo>
                  <a:lnTo>
                    <a:pt x="183502" y="232884"/>
                  </a:lnTo>
                  <a:lnTo>
                    <a:pt x="175358" y="225446"/>
                  </a:lnTo>
                  <a:lnTo>
                    <a:pt x="153830" y="217182"/>
                  </a:lnTo>
                  <a:lnTo>
                    <a:pt x="131784" y="216628"/>
                  </a:lnTo>
                  <a:lnTo>
                    <a:pt x="111458" y="221451"/>
                  </a:lnTo>
                  <a:lnTo>
                    <a:pt x="94625" y="231394"/>
                  </a:lnTo>
                  <a:lnTo>
                    <a:pt x="57294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032000" y="3295419"/>
              <a:ext cx="105286" cy="115815"/>
            </a:xfrm>
            <a:custGeom>
              <a:avLst/>
              <a:gdLst/>
              <a:ahLst/>
              <a:cxnLst/>
              <a:rect l="0" t="0" r="0" b="0"/>
              <a:pathLst>
                <a:path w="105286" h="115815">
                  <a:moveTo>
                    <a:pt x="105285" y="0"/>
                  </a:moveTo>
                  <a:lnTo>
                    <a:pt x="88517" y="11179"/>
                  </a:lnTo>
                  <a:lnTo>
                    <a:pt x="45691" y="67629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032000" y="3305948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0" y="0"/>
                  </a:moveTo>
                  <a:lnTo>
                    <a:pt x="49498" y="55087"/>
                  </a:lnTo>
                  <a:lnTo>
                    <a:pt x="94756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225210" y="3147413"/>
              <a:ext cx="143702" cy="305935"/>
            </a:xfrm>
            <a:custGeom>
              <a:avLst/>
              <a:gdLst/>
              <a:ahLst/>
              <a:cxnLst/>
              <a:rect l="0" t="0" r="0" b="0"/>
              <a:pathLst>
                <a:path w="143702" h="305935">
                  <a:moveTo>
                    <a:pt x="143701" y="105892"/>
                  </a:moveTo>
                  <a:lnTo>
                    <a:pt x="140582" y="63201"/>
                  </a:lnTo>
                  <a:lnTo>
                    <a:pt x="134126" y="43634"/>
                  </a:lnTo>
                  <a:lnTo>
                    <a:pt x="104298" y="4699"/>
                  </a:lnTo>
                  <a:lnTo>
                    <a:pt x="95206" y="996"/>
                  </a:lnTo>
                  <a:lnTo>
                    <a:pt x="72625" y="0"/>
                  </a:lnTo>
                  <a:lnTo>
                    <a:pt x="39194" y="11606"/>
                  </a:lnTo>
                  <a:lnTo>
                    <a:pt x="23944" y="26553"/>
                  </a:lnTo>
                  <a:lnTo>
                    <a:pt x="8782" y="57818"/>
                  </a:lnTo>
                  <a:lnTo>
                    <a:pt x="0" y="96718"/>
                  </a:lnTo>
                  <a:lnTo>
                    <a:pt x="518" y="134759"/>
                  </a:lnTo>
                  <a:lnTo>
                    <a:pt x="6365" y="156157"/>
                  </a:lnTo>
                  <a:lnTo>
                    <a:pt x="16762" y="173466"/>
                  </a:lnTo>
                  <a:lnTo>
                    <a:pt x="25150" y="177847"/>
                  </a:lnTo>
                  <a:lnTo>
                    <a:pt x="46948" y="179596"/>
                  </a:lnTo>
                  <a:lnTo>
                    <a:pt x="79939" y="174004"/>
                  </a:lnTo>
                  <a:lnTo>
                    <a:pt x="106351" y="159349"/>
                  </a:lnTo>
                  <a:lnTo>
                    <a:pt x="118523" y="143689"/>
                  </a:lnTo>
                  <a:lnTo>
                    <a:pt x="137310" y="102984"/>
                  </a:lnTo>
                  <a:lnTo>
                    <a:pt x="134860" y="159021"/>
                  </a:lnTo>
                  <a:lnTo>
                    <a:pt x="141609" y="220069"/>
                  </a:lnTo>
                  <a:lnTo>
                    <a:pt x="143288" y="277534"/>
                  </a:lnTo>
                  <a:lnTo>
                    <a:pt x="143701" y="3059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526839" y="3221720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2593" y="311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558425" y="3295419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4061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796676" y="3105906"/>
              <a:ext cx="216267" cy="324960"/>
            </a:xfrm>
            <a:custGeom>
              <a:avLst/>
              <a:gdLst/>
              <a:ahLst/>
              <a:cxnLst/>
              <a:rect l="0" t="0" r="0" b="0"/>
              <a:pathLst>
                <a:path w="216267" h="324960">
                  <a:moveTo>
                    <a:pt x="130246" y="0"/>
                  </a:moveTo>
                  <a:lnTo>
                    <a:pt x="75201" y="16789"/>
                  </a:lnTo>
                  <a:lnTo>
                    <a:pt x="38417" y="22132"/>
                  </a:lnTo>
                  <a:lnTo>
                    <a:pt x="15734" y="31673"/>
                  </a:lnTo>
                  <a:lnTo>
                    <a:pt x="8281" y="39833"/>
                  </a:lnTo>
                  <a:lnTo>
                    <a:pt x="0" y="61378"/>
                  </a:lnTo>
                  <a:lnTo>
                    <a:pt x="928" y="99815"/>
                  </a:lnTo>
                  <a:lnTo>
                    <a:pt x="8611" y="140839"/>
                  </a:lnTo>
                  <a:lnTo>
                    <a:pt x="11721" y="146535"/>
                  </a:lnTo>
                  <a:lnTo>
                    <a:pt x="14965" y="146824"/>
                  </a:lnTo>
                  <a:lnTo>
                    <a:pt x="41625" y="122540"/>
                  </a:lnTo>
                  <a:lnTo>
                    <a:pt x="59274" y="113734"/>
                  </a:lnTo>
                  <a:lnTo>
                    <a:pt x="94529" y="107789"/>
                  </a:lnTo>
                  <a:lnTo>
                    <a:pt x="117881" y="112637"/>
                  </a:lnTo>
                  <a:lnTo>
                    <a:pt x="147639" y="128521"/>
                  </a:lnTo>
                  <a:lnTo>
                    <a:pt x="178655" y="154849"/>
                  </a:lnTo>
                  <a:lnTo>
                    <a:pt x="212364" y="216814"/>
                  </a:lnTo>
                  <a:lnTo>
                    <a:pt x="216266" y="240251"/>
                  </a:lnTo>
                  <a:lnTo>
                    <a:pt x="209239" y="283894"/>
                  </a:lnTo>
                  <a:lnTo>
                    <a:pt x="194336" y="310155"/>
                  </a:lnTo>
                  <a:lnTo>
                    <a:pt x="185840" y="315564"/>
                  </a:lnTo>
                  <a:lnTo>
                    <a:pt x="151528" y="323178"/>
                  </a:lnTo>
                  <a:lnTo>
                    <a:pt x="125277" y="324959"/>
                  </a:lnTo>
                  <a:lnTo>
                    <a:pt x="101131" y="319511"/>
                  </a:lnTo>
                  <a:lnTo>
                    <a:pt x="67075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63962" y="3126963"/>
              <a:ext cx="20930" cy="294799"/>
            </a:xfrm>
            <a:custGeom>
              <a:avLst/>
              <a:gdLst/>
              <a:ahLst/>
              <a:cxnLst/>
              <a:rect l="0" t="0" r="0" b="0"/>
              <a:pathLst>
                <a:path w="20930" h="294799">
                  <a:moveTo>
                    <a:pt x="10400" y="0"/>
                  </a:moveTo>
                  <a:lnTo>
                    <a:pt x="2067" y="37478"/>
                  </a:lnTo>
                  <a:lnTo>
                    <a:pt x="306" y="94491"/>
                  </a:lnTo>
                  <a:lnTo>
                    <a:pt x="0" y="144851"/>
                  </a:lnTo>
                  <a:lnTo>
                    <a:pt x="8302" y="204694"/>
                  </a:lnTo>
                  <a:lnTo>
                    <a:pt x="19035" y="268028"/>
                  </a:lnTo>
                  <a:lnTo>
                    <a:pt x="2092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123678" y="3126963"/>
              <a:ext cx="150685" cy="229295"/>
            </a:xfrm>
            <a:custGeom>
              <a:avLst/>
              <a:gdLst/>
              <a:ahLst/>
              <a:cxnLst/>
              <a:rect l="0" t="0" r="0" b="0"/>
              <a:pathLst>
                <a:path w="150685" h="229295">
                  <a:moveTo>
                    <a:pt x="150684" y="115814"/>
                  </a:moveTo>
                  <a:lnTo>
                    <a:pt x="89811" y="158475"/>
                  </a:lnTo>
                  <a:lnTo>
                    <a:pt x="31451" y="214101"/>
                  </a:lnTo>
                  <a:lnTo>
                    <a:pt x="17363" y="228127"/>
                  </a:lnTo>
                  <a:lnTo>
                    <a:pt x="11500" y="229294"/>
                  </a:lnTo>
                  <a:lnTo>
                    <a:pt x="6422" y="226562"/>
                  </a:lnTo>
                  <a:lnTo>
                    <a:pt x="1867" y="221231"/>
                  </a:lnTo>
                  <a:lnTo>
                    <a:pt x="0" y="214168"/>
                  </a:lnTo>
                  <a:lnTo>
                    <a:pt x="2962" y="187460"/>
                  </a:lnTo>
                  <a:lnTo>
                    <a:pt x="17743" y="131011"/>
                  </a:lnTo>
                  <a:lnTo>
                    <a:pt x="24208" y="70679"/>
                  </a:lnTo>
                  <a:lnTo>
                    <a:pt x="32418" y="25660"/>
                  </a:lnTo>
                  <a:lnTo>
                    <a:pt x="3487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473989" y="3584511"/>
              <a:ext cx="189514" cy="353148"/>
            </a:xfrm>
            <a:custGeom>
              <a:avLst/>
              <a:gdLst/>
              <a:ahLst/>
              <a:cxnLst/>
              <a:rect l="0" t="0" r="0" b="0"/>
              <a:pathLst>
                <a:path w="189514" h="353148">
                  <a:moveTo>
                    <a:pt x="0" y="353147"/>
                  </a:moveTo>
                  <a:lnTo>
                    <a:pt x="3120" y="310455"/>
                  </a:lnTo>
                  <a:lnTo>
                    <a:pt x="16789" y="257144"/>
                  </a:lnTo>
                  <a:lnTo>
                    <a:pt x="26453" y="204808"/>
                  </a:lnTo>
                  <a:lnTo>
                    <a:pt x="37474" y="163355"/>
                  </a:lnTo>
                  <a:lnTo>
                    <a:pt x="46787" y="107427"/>
                  </a:lnTo>
                  <a:lnTo>
                    <a:pt x="60205" y="45618"/>
                  </a:lnTo>
                  <a:lnTo>
                    <a:pt x="64193" y="21105"/>
                  </a:lnTo>
                  <a:lnTo>
                    <a:pt x="73764" y="2412"/>
                  </a:lnTo>
                  <a:lnTo>
                    <a:pt x="78422" y="0"/>
                  </a:lnTo>
                  <a:lnTo>
                    <a:pt x="82697" y="1903"/>
                  </a:lnTo>
                  <a:lnTo>
                    <a:pt x="90567" y="13374"/>
                  </a:lnTo>
                  <a:lnTo>
                    <a:pt x="112244" y="69550"/>
                  </a:lnTo>
                  <a:lnTo>
                    <a:pt x="135433" y="127198"/>
                  </a:lnTo>
                  <a:lnTo>
                    <a:pt x="153441" y="188845"/>
                  </a:lnTo>
                  <a:lnTo>
                    <a:pt x="168263" y="247296"/>
                  </a:lnTo>
                  <a:lnTo>
                    <a:pt x="184808" y="309572"/>
                  </a:lnTo>
                  <a:lnTo>
                    <a:pt x="189513" y="35314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537160" y="384290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733229" y="3627206"/>
              <a:ext cx="119151" cy="341788"/>
            </a:xfrm>
            <a:custGeom>
              <a:avLst/>
              <a:gdLst/>
              <a:ahLst/>
              <a:cxnLst/>
              <a:rect l="0" t="0" r="0" b="0"/>
              <a:pathLst>
                <a:path w="119151" h="341788">
                  <a:moveTo>
                    <a:pt x="88201" y="226224"/>
                  </a:moveTo>
                  <a:lnTo>
                    <a:pt x="70220" y="210583"/>
                  </a:lnTo>
                  <a:lnTo>
                    <a:pt x="53303" y="202504"/>
                  </a:lnTo>
                  <a:lnTo>
                    <a:pt x="45048" y="203392"/>
                  </a:lnTo>
                  <a:lnTo>
                    <a:pt x="29638" y="213737"/>
                  </a:lnTo>
                  <a:lnTo>
                    <a:pt x="13397" y="239291"/>
                  </a:lnTo>
                  <a:lnTo>
                    <a:pt x="1176" y="269090"/>
                  </a:lnTo>
                  <a:lnTo>
                    <a:pt x="0" y="292849"/>
                  </a:lnTo>
                  <a:lnTo>
                    <a:pt x="1324" y="305736"/>
                  </a:lnTo>
                  <a:lnTo>
                    <a:pt x="12154" y="326293"/>
                  </a:lnTo>
                  <a:lnTo>
                    <a:pt x="19956" y="335050"/>
                  </a:lnTo>
                  <a:lnTo>
                    <a:pt x="28666" y="339719"/>
                  </a:lnTo>
                  <a:lnTo>
                    <a:pt x="47703" y="341787"/>
                  </a:lnTo>
                  <a:lnTo>
                    <a:pt x="56523" y="338361"/>
                  </a:lnTo>
                  <a:lnTo>
                    <a:pt x="72562" y="325195"/>
                  </a:lnTo>
                  <a:lnTo>
                    <a:pt x="89156" y="292464"/>
                  </a:lnTo>
                  <a:lnTo>
                    <a:pt x="108921" y="230917"/>
                  </a:lnTo>
                  <a:lnTo>
                    <a:pt x="117640" y="170999"/>
                  </a:lnTo>
                  <a:lnTo>
                    <a:pt x="119150" y="122643"/>
                  </a:lnTo>
                  <a:lnTo>
                    <a:pt x="111255" y="63477"/>
                  </a:lnTo>
                  <a:lnTo>
                    <a:pt x="95311" y="16782"/>
                  </a:lnTo>
                  <a:lnTo>
                    <a:pt x="89431" y="5877"/>
                  </a:lnTo>
                  <a:lnTo>
                    <a:pt x="83172" y="947"/>
                  </a:lnTo>
                  <a:lnTo>
                    <a:pt x="76659" y="0"/>
                  </a:lnTo>
                  <a:lnTo>
                    <a:pt x="69978" y="1708"/>
                  </a:lnTo>
                  <a:lnTo>
                    <a:pt x="64354" y="7527"/>
                  </a:lnTo>
                  <a:lnTo>
                    <a:pt x="54985" y="26470"/>
                  </a:lnTo>
                  <a:lnTo>
                    <a:pt x="48723" y="63442"/>
                  </a:lnTo>
                  <a:lnTo>
                    <a:pt x="53843" y="117857"/>
                  </a:lnTo>
                  <a:lnTo>
                    <a:pt x="59187" y="170546"/>
                  </a:lnTo>
                  <a:lnTo>
                    <a:pt x="75671" y="224654"/>
                  </a:lnTo>
                  <a:lnTo>
                    <a:pt x="109258" y="2788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930050" y="3525041"/>
              <a:ext cx="154593" cy="402179"/>
            </a:xfrm>
            <a:custGeom>
              <a:avLst/>
              <a:gdLst/>
              <a:ahLst/>
              <a:cxnLst/>
              <a:rect l="0" t="0" r="0" b="0"/>
              <a:pathLst>
                <a:path w="154593" h="402179">
                  <a:moveTo>
                    <a:pt x="112478" y="265218"/>
                  </a:moveTo>
                  <a:lnTo>
                    <a:pt x="83170" y="226845"/>
                  </a:lnTo>
                  <a:lnTo>
                    <a:pt x="75392" y="223258"/>
                  </a:lnTo>
                  <a:lnTo>
                    <a:pt x="57391" y="222392"/>
                  </a:lnTo>
                  <a:lnTo>
                    <a:pt x="27526" y="234071"/>
                  </a:lnTo>
                  <a:lnTo>
                    <a:pt x="13110" y="249035"/>
                  </a:lnTo>
                  <a:lnTo>
                    <a:pt x="3974" y="268554"/>
                  </a:lnTo>
                  <a:lnTo>
                    <a:pt x="0" y="307021"/>
                  </a:lnTo>
                  <a:lnTo>
                    <a:pt x="6882" y="352603"/>
                  </a:lnTo>
                  <a:lnTo>
                    <a:pt x="17193" y="377755"/>
                  </a:lnTo>
                  <a:lnTo>
                    <a:pt x="32695" y="394393"/>
                  </a:lnTo>
                  <a:lnTo>
                    <a:pt x="41742" y="400467"/>
                  </a:lnTo>
                  <a:lnTo>
                    <a:pt x="51282" y="402178"/>
                  </a:lnTo>
                  <a:lnTo>
                    <a:pt x="71242" y="397838"/>
                  </a:lnTo>
                  <a:lnTo>
                    <a:pt x="79138" y="392236"/>
                  </a:lnTo>
                  <a:lnTo>
                    <a:pt x="91031" y="376653"/>
                  </a:lnTo>
                  <a:lnTo>
                    <a:pt x="115645" y="317476"/>
                  </a:lnTo>
                  <a:lnTo>
                    <a:pt x="121553" y="266095"/>
                  </a:lnTo>
                  <a:lnTo>
                    <a:pt x="122576" y="217775"/>
                  </a:lnTo>
                  <a:lnTo>
                    <a:pt x="122879" y="166413"/>
                  </a:lnTo>
                  <a:lnTo>
                    <a:pt x="122969" y="115320"/>
                  </a:lnTo>
                  <a:lnTo>
                    <a:pt x="119880" y="55541"/>
                  </a:lnTo>
                  <a:lnTo>
                    <a:pt x="108351" y="4261"/>
                  </a:lnTo>
                  <a:lnTo>
                    <a:pt x="105047" y="0"/>
                  </a:lnTo>
                  <a:lnTo>
                    <a:pt x="101675" y="668"/>
                  </a:lnTo>
                  <a:lnTo>
                    <a:pt x="94809" y="10770"/>
                  </a:lnTo>
                  <a:lnTo>
                    <a:pt x="87858" y="26958"/>
                  </a:lnTo>
                  <a:lnTo>
                    <a:pt x="82956" y="66980"/>
                  </a:lnTo>
                  <a:lnTo>
                    <a:pt x="88536" y="125671"/>
                  </a:lnTo>
                  <a:lnTo>
                    <a:pt x="91736" y="174087"/>
                  </a:lnTo>
                  <a:lnTo>
                    <a:pt x="102705" y="232962"/>
                  </a:lnTo>
                  <a:lnTo>
                    <a:pt x="116137" y="289652"/>
                  </a:lnTo>
                  <a:lnTo>
                    <a:pt x="132149" y="326270"/>
                  </a:lnTo>
                  <a:lnTo>
                    <a:pt x="141888" y="339146"/>
                  </a:lnTo>
                  <a:lnTo>
                    <a:pt x="154592" y="3494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15244" y="3562805"/>
              <a:ext cx="250970" cy="341808"/>
            </a:xfrm>
            <a:custGeom>
              <a:avLst/>
              <a:gdLst/>
              <a:ahLst/>
              <a:cxnLst/>
              <a:rect l="0" t="0" r="0" b="0"/>
              <a:pathLst>
                <a:path w="250970" h="341808">
                  <a:moveTo>
                    <a:pt x="85253" y="27412"/>
                  </a:moveTo>
                  <a:lnTo>
                    <a:pt x="67272" y="43053"/>
                  </a:lnTo>
                  <a:lnTo>
                    <a:pt x="26690" y="67845"/>
                  </a:lnTo>
                  <a:lnTo>
                    <a:pt x="4860" y="87615"/>
                  </a:lnTo>
                  <a:lnTo>
                    <a:pt x="1242" y="87435"/>
                  </a:lnTo>
                  <a:lnTo>
                    <a:pt x="0" y="82635"/>
                  </a:lnTo>
                  <a:lnTo>
                    <a:pt x="341" y="74756"/>
                  </a:lnTo>
                  <a:lnTo>
                    <a:pt x="6960" y="59763"/>
                  </a:lnTo>
                  <a:lnTo>
                    <a:pt x="50505" y="9909"/>
                  </a:lnTo>
                  <a:lnTo>
                    <a:pt x="70590" y="2086"/>
                  </a:lnTo>
                  <a:lnTo>
                    <a:pt x="82496" y="0"/>
                  </a:lnTo>
                  <a:lnTo>
                    <a:pt x="105085" y="3921"/>
                  </a:lnTo>
                  <a:lnTo>
                    <a:pt x="134413" y="19282"/>
                  </a:lnTo>
                  <a:lnTo>
                    <a:pt x="149216" y="33158"/>
                  </a:lnTo>
                  <a:lnTo>
                    <a:pt x="159694" y="51022"/>
                  </a:lnTo>
                  <a:lnTo>
                    <a:pt x="162012" y="70661"/>
                  </a:lnTo>
                  <a:lnTo>
                    <a:pt x="157973" y="91087"/>
                  </a:lnTo>
                  <a:lnTo>
                    <a:pt x="142544" y="121148"/>
                  </a:lnTo>
                  <a:lnTo>
                    <a:pt x="127834" y="140714"/>
                  </a:lnTo>
                  <a:lnTo>
                    <a:pt x="128849" y="140381"/>
                  </a:lnTo>
                  <a:lnTo>
                    <a:pt x="131864" y="137820"/>
                  </a:lnTo>
                  <a:lnTo>
                    <a:pt x="144574" y="138093"/>
                  </a:lnTo>
                  <a:lnTo>
                    <a:pt x="181329" y="147801"/>
                  </a:lnTo>
                  <a:lnTo>
                    <a:pt x="198533" y="160467"/>
                  </a:lnTo>
                  <a:lnTo>
                    <a:pt x="234658" y="201215"/>
                  </a:lnTo>
                  <a:lnTo>
                    <a:pt x="247544" y="237097"/>
                  </a:lnTo>
                  <a:lnTo>
                    <a:pt x="250969" y="263715"/>
                  </a:lnTo>
                  <a:lnTo>
                    <a:pt x="246252" y="288023"/>
                  </a:lnTo>
                  <a:lnTo>
                    <a:pt x="230443" y="318320"/>
                  </a:lnTo>
                  <a:lnTo>
                    <a:pt x="224160" y="326636"/>
                  </a:lnTo>
                  <a:lnTo>
                    <a:pt x="204701" y="335876"/>
                  </a:lnTo>
                  <a:lnTo>
                    <a:pt x="154081" y="341807"/>
                  </a:lnTo>
                  <a:lnTo>
                    <a:pt x="99646" y="334741"/>
                  </a:lnTo>
                  <a:lnTo>
                    <a:pt x="74725" y="3327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856693" y="3590217"/>
              <a:ext cx="267389" cy="302566"/>
            </a:xfrm>
            <a:custGeom>
              <a:avLst/>
              <a:gdLst/>
              <a:ahLst/>
              <a:cxnLst/>
              <a:rect l="0" t="0" r="0" b="0"/>
              <a:pathLst>
                <a:path w="267389" h="302566">
                  <a:moveTo>
                    <a:pt x="112343" y="42114"/>
                  </a:moveTo>
                  <a:lnTo>
                    <a:pt x="69651" y="56687"/>
                  </a:lnTo>
                  <a:lnTo>
                    <a:pt x="50085" y="69647"/>
                  </a:lnTo>
                  <a:lnTo>
                    <a:pt x="33590" y="87106"/>
                  </a:lnTo>
                  <a:lnTo>
                    <a:pt x="8241" y="145583"/>
                  </a:lnTo>
                  <a:lnTo>
                    <a:pt x="0" y="181566"/>
                  </a:lnTo>
                  <a:lnTo>
                    <a:pt x="677" y="218744"/>
                  </a:lnTo>
                  <a:lnTo>
                    <a:pt x="6562" y="239939"/>
                  </a:lnTo>
                  <a:lnTo>
                    <a:pt x="16976" y="257159"/>
                  </a:lnTo>
                  <a:lnTo>
                    <a:pt x="41582" y="280006"/>
                  </a:lnTo>
                  <a:lnTo>
                    <a:pt x="76689" y="296005"/>
                  </a:lnTo>
                  <a:lnTo>
                    <a:pt x="116727" y="302565"/>
                  </a:lnTo>
                  <a:lnTo>
                    <a:pt x="163772" y="296375"/>
                  </a:lnTo>
                  <a:lnTo>
                    <a:pt x="206860" y="280768"/>
                  </a:lnTo>
                  <a:lnTo>
                    <a:pt x="226880" y="267506"/>
                  </a:lnTo>
                  <a:lnTo>
                    <a:pt x="250135" y="240308"/>
                  </a:lnTo>
                  <a:lnTo>
                    <a:pt x="260541" y="220277"/>
                  </a:lnTo>
                  <a:lnTo>
                    <a:pt x="267388" y="183681"/>
                  </a:lnTo>
                  <a:lnTo>
                    <a:pt x="263827" y="143202"/>
                  </a:lnTo>
                  <a:lnTo>
                    <a:pt x="243738" y="96007"/>
                  </a:lnTo>
                  <a:lnTo>
                    <a:pt x="210350" y="47868"/>
                  </a:lnTo>
                  <a:lnTo>
                    <a:pt x="174076" y="19161"/>
                  </a:lnTo>
                  <a:lnTo>
                    <a:pt x="144672" y="6197"/>
                  </a:lnTo>
                  <a:lnTo>
                    <a:pt x="11234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137492" y="3548103"/>
              <a:ext cx="52643" cy="52644"/>
            </a:xfrm>
            <a:custGeom>
              <a:avLst/>
              <a:gdLst/>
              <a:ahLst/>
              <a:cxnLst/>
              <a:rect l="0" t="0" r="0" b="0"/>
              <a:pathLst>
                <a:path w="52643" h="52644">
                  <a:moveTo>
                    <a:pt x="0" y="0"/>
                  </a:moveTo>
                  <a:lnTo>
                    <a:pt x="52642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284078" y="3642860"/>
              <a:ext cx="163953" cy="212804"/>
            </a:xfrm>
            <a:custGeom>
              <a:avLst/>
              <a:gdLst/>
              <a:ahLst/>
              <a:cxnLst/>
              <a:rect l="0" t="0" r="0" b="0"/>
              <a:pathLst>
                <a:path w="163953" h="212804">
                  <a:moveTo>
                    <a:pt x="74512" y="0"/>
                  </a:moveTo>
                  <a:lnTo>
                    <a:pt x="31821" y="3119"/>
                  </a:lnTo>
                  <a:lnTo>
                    <a:pt x="21485" y="5589"/>
                  </a:lnTo>
                  <a:lnTo>
                    <a:pt x="13424" y="10745"/>
                  </a:lnTo>
                  <a:lnTo>
                    <a:pt x="1348" y="25832"/>
                  </a:lnTo>
                  <a:lnTo>
                    <a:pt x="0" y="34769"/>
                  </a:lnTo>
                  <a:lnTo>
                    <a:pt x="4741" y="54057"/>
                  </a:lnTo>
                  <a:lnTo>
                    <a:pt x="20564" y="79058"/>
                  </a:lnTo>
                  <a:lnTo>
                    <a:pt x="36497" y="90899"/>
                  </a:lnTo>
                  <a:lnTo>
                    <a:pt x="56447" y="98891"/>
                  </a:lnTo>
                  <a:lnTo>
                    <a:pt x="107382" y="104022"/>
                  </a:lnTo>
                  <a:lnTo>
                    <a:pt x="132405" y="107063"/>
                  </a:lnTo>
                  <a:lnTo>
                    <a:pt x="151325" y="116214"/>
                  </a:lnTo>
                  <a:lnTo>
                    <a:pt x="157306" y="124269"/>
                  </a:lnTo>
                  <a:lnTo>
                    <a:pt x="163952" y="145697"/>
                  </a:lnTo>
                  <a:lnTo>
                    <a:pt x="162104" y="178480"/>
                  </a:lnTo>
                  <a:lnTo>
                    <a:pt x="157473" y="186837"/>
                  </a:lnTo>
                  <a:lnTo>
                    <a:pt x="142969" y="199242"/>
                  </a:lnTo>
                  <a:lnTo>
                    <a:pt x="109484" y="212803"/>
                  </a:lnTo>
                  <a:lnTo>
                    <a:pt x="54927" y="211672"/>
                  </a:lnTo>
                  <a:lnTo>
                    <a:pt x="42927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632331" y="3562865"/>
              <a:ext cx="419674" cy="237923"/>
            </a:xfrm>
            <a:custGeom>
              <a:avLst/>
              <a:gdLst/>
              <a:ahLst/>
              <a:cxnLst/>
              <a:rect l="0" t="0" r="0" b="0"/>
              <a:pathLst>
                <a:path w="419674" h="237923">
                  <a:moveTo>
                    <a:pt x="0" y="132637"/>
                  </a:moveTo>
                  <a:lnTo>
                    <a:pt x="37478" y="140970"/>
                  </a:lnTo>
                  <a:lnTo>
                    <a:pt x="94491" y="137143"/>
                  </a:lnTo>
                  <a:lnTo>
                    <a:pt x="147607" y="125122"/>
                  </a:lnTo>
                  <a:lnTo>
                    <a:pt x="195164" y="116113"/>
                  </a:lnTo>
                  <a:lnTo>
                    <a:pt x="257397" y="109356"/>
                  </a:lnTo>
                  <a:lnTo>
                    <a:pt x="315090" y="93740"/>
                  </a:lnTo>
                  <a:lnTo>
                    <a:pt x="368397" y="76446"/>
                  </a:lnTo>
                  <a:lnTo>
                    <a:pt x="374280" y="70610"/>
                  </a:lnTo>
                  <a:lnTo>
                    <a:pt x="377032" y="63210"/>
                  </a:lnTo>
                  <a:lnTo>
                    <a:pt x="377697" y="54767"/>
                  </a:lnTo>
                  <a:lnTo>
                    <a:pt x="374631" y="46798"/>
                  </a:lnTo>
                  <a:lnTo>
                    <a:pt x="340536" y="10055"/>
                  </a:lnTo>
                  <a:lnTo>
                    <a:pt x="320195" y="2117"/>
                  </a:lnTo>
                  <a:lnTo>
                    <a:pt x="308220" y="0"/>
                  </a:lnTo>
                  <a:lnTo>
                    <a:pt x="302576" y="2099"/>
                  </a:lnTo>
                  <a:lnTo>
                    <a:pt x="301154" y="7007"/>
                  </a:lnTo>
                  <a:lnTo>
                    <a:pt x="302545" y="13789"/>
                  </a:lnTo>
                  <a:lnTo>
                    <a:pt x="313449" y="27563"/>
                  </a:lnTo>
                  <a:lnTo>
                    <a:pt x="370437" y="76498"/>
                  </a:lnTo>
                  <a:lnTo>
                    <a:pt x="409943" y="114701"/>
                  </a:lnTo>
                  <a:lnTo>
                    <a:pt x="417185" y="124190"/>
                  </a:lnTo>
                  <a:lnTo>
                    <a:pt x="419673" y="134024"/>
                  </a:lnTo>
                  <a:lnTo>
                    <a:pt x="416199" y="154311"/>
                  </a:lnTo>
                  <a:lnTo>
                    <a:pt x="401089" y="179873"/>
                  </a:lnTo>
                  <a:lnTo>
                    <a:pt x="365048" y="216615"/>
                  </a:lnTo>
                  <a:lnTo>
                    <a:pt x="336912" y="2379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246131" y="3500969"/>
              <a:ext cx="226210" cy="421475"/>
            </a:xfrm>
            <a:custGeom>
              <a:avLst/>
              <a:gdLst/>
              <a:ahLst/>
              <a:cxnLst/>
              <a:rect l="0" t="0" r="0" b="0"/>
              <a:pathLst>
                <a:path w="226210" h="421475">
                  <a:moveTo>
                    <a:pt x="196895" y="15549"/>
                  </a:moveTo>
                  <a:lnTo>
                    <a:pt x="147964" y="12429"/>
                  </a:lnTo>
                  <a:lnTo>
                    <a:pt x="88833" y="6484"/>
                  </a:lnTo>
                  <a:lnTo>
                    <a:pt x="26340" y="0"/>
                  </a:lnTo>
                  <a:lnTo>
                    <a:pt x="13001" y="1673"/>
                  </a:lnTo>
                  <a:lnTo>
                    <a:pt x="5279" y="6299"/>
                  </a:lnTo>
                  <a:lnTo>
                    <a:pt x="1301" y="12892"/>
                  </a:lnTo>
                  <a:lnTo>
                    <a:pt x="0" y="29575"/>
                  </a:lnTo>
                  <a:lnTo>
                    <a:pt x="13815" y="90725"/>
                  </a:lnTo>
                  <a:lnTo>
                    <a:pt x="16090" y="116031"/>
                  </a:lnTo>
                  <a:lnTo>
                    <a:pt x="21376" y="124651"/>
                  </a:lnTo>
                  <a:lnTo>
                    <a:pt x="29580" y="130398"/>
                  </a:lnTo>
                  <a:lnTo>
                    <a:pt x="63482" y="138485"/>
                  </a:lnTo>
                  <a:lnTo>
                    <a:pt x="89637" y="142717"/>
                  </a:lnTo>
                  <a:lnTo>
                    <a:pt x="128330" y="158253"/>
                  </a:lnTo>
                  <a:lnTo>
                    <a:pt x="171156" y="191330"/>
                  </a:lnTo>
                  <a:lnTo>
                    <a:pt x="199003" y="234801"/>
                  </a:lnTo>
                  <a:lnTo>
                    <a:pt x="220814" y="289047"/>
                  </a:lnTo>
                  <a:lnTo>
                    <a:pt x="226209" y="326392"/>
                  </a:lnTo>
                  <a:lnTo>
                    <a:pt x="221231" y="347114"/>
                  </a:lnTo>
                  <a:lnTo>
                    <a:pt x="198972" y="385070"/>
                  </a:lnTo>
                  <a:lnTo>
                    <a:pt x="167744" y="410346"/>
                  </a:lnTo>
                  <a:lnTo>
                    <a:pt x="123267" y="421474"/>
                  </a:lnTo>
                  <a:lnTo>
                    <a:pt x="84222" y="419183"/>
                  </a:lnTo>
                  <a:lnTo>
                    <a:pt x="41927" y="407928"/>
                  </a:lnTo>
                  <a:lnTo>
                    <a:pt x="17910" y="3945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727295" y="3558632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2195" y="37478"/>
                  </a:lnTo>
                  <a:lnTo>
                    <a:pt x="433" y="94490"/>
                  </a:lnTo>
                  <a:lnTo>
                    <a:pt x="128" y="144850"/>
                  </a:lnTo>
                  <a:lnTo>
                    <a:pt x="38" y="196817"/>
                  </a:lnTo>
                  <a:lnTo>
                    <a:pt x="7" y="258372"/>
                  </a:lnTo>
                  <a:lnTo>
                    <a:pt x="1" y="312472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548313" y="3558632"/>
              <a:ext cx="200040" cy="223269"/>
            </a:xfrm>
            <a:custGeom>
              <a:avLst/>
              <a:gdLst/>
              <a:ahLst/>
              <a:cxnLst/>
              <a:rect l="0" t="0" r="0" b="0"/>
              <a:pathLst>
                <a:path w="200040" h="223269">
                  <a:moveTo>
                    <a:pt x="200039" y="147399"/>
                  </a:moveTo>
                  <a:lnTo>
                    <a:pt x="157348" y="161971"/>
                  </a:lnTo>
                  <a:lnTo>
                    <a:pt x="96801" y="193555"/>
                  </a:lnTo>
                  <a:lnTo>
                    <a:pt x="33470" y="222598"/>
                  </a:lnTo>
                  <a:lnTo>
                    <a:pt x="23483" y="223268"/>
                  </a:lnTo>
                  <a:lnTo>
                    <a:pt x="6146" y="217773"/>
                  </a:lnTo>
                  <a:lnTo>
                    <a:pt x="1757" y="210692"/>
                  </a:lnTo>
                  <a:lnTo>
                    <a:pt x="0" y="190347"/>
                  </a:lnTo>
                  <a:lnTo>
                    <a:pt x="8331" y="133860"/>
                  </a:lnTo>
                  <a:lnTo>
                    <a:pt x="18643" y="74690"/>
                  </a:lnTo>
                  <a:lnTo>
                    <a:pt x="28680" y="31781"/>
                  </a:lnTo>
                  <a:lnTo>
                    <a:pt x="315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839822" y="3582782"/>
              <a:ext cx="295368" cy="334642"/>
            </a:xfrm>
            <a:custGeom>
              <a:avLst/>
              <a:gdLst/>
              <a:ahLst/>
              <a:cxnLst/>
              <a:rect l="0" t="0" r="0" b="0"/>
              <a:pathLst>
                <a:path w="295368" h="334642">
                  <a:moveTo>
                    <a:pt x="108572" y="28492"/>
                  </a:moveTo>
                  <a:lnTo>
                    <a:pt x="47699" y="71154"/>
                  </a:lnTo>
                  <a:lnTo>
                    <a:pt x="33554" y="86058"/>
                  </a:lnTo>
                  <a:lnTo>
                    <a:pt x="7297" y="144738"/>
                  </a:lnTo>
                  <a:lnTo>
                    <a:pt x="0" y="165555"/>
                  </a:lnTo>
                  <a:lnTo>
                    <a:pt x="493" y="202594"/>
                  </a:lnTo>
                  <a:lnTo>
                    <a:pt x="12310" y="255862"/>
                  </a:lnTo>
                  <a:lnTo>
                    <a:pt x="35962" y="298272"/>
                  </a:lnTo>
                  <a:lnTo>
                    <a:pt x="51734" y="314511"/>
                  </a:lnTo>
                  <a:lnTo>
                    <a:pt x="74342" y="329527"/>
                  </a:lnTo>
                  <a:lnTo>
                    <a:pt x="103107" y="334641"/>
                  </a:lnTo>
                  <a:lnTo>
                    <a:pt x="163644" y="328392"/>
                  </a:lnTo>
                  <a:lnTo>
                    <a:pt x="200929" y="313623"/>
                  </a:lnTo>
                  <a:lnTo>
                    <a:pt x="260700" y="264860"/>
                  </a:lnTo>
                  <a:lnTo>
                    <a:pt x="277779" y="231758"/>
                  </a:lnTo>
                  <a:lnTo>
                    <a:pt x="292861" y="184717"/>
                  </a:lnTo>
                  <a:lnTo>
                    <a:pt x="295367" y="140551"/>
                  </a:lnTo>
                  <a:lnTo>
                    <a:pt x="283227" y="82027"/>
                  </a:lnTo>
                  <a:lnTo>
                    <a:pt x="268677" y="40367"/>
                  </a:lnTo>
                  <a:lnTo>
                    <a:pt x="257329" y="23631"/>
                  </a:lnTo>
                  <a:lnTo>
                    <a:pt x="241367" y="11514"/>
                  </a:lnTo>
                  <a:lnTo>
                    <a:pt x="220234" y="3399"/>
                  </a:lnTo>
                  <a:lnTo>
                    <a:pt x="176622" y="0"/>
                  </a:lnTo>
                  <a:lnTo>
                    <a:pt x="135884" y="7052"/>
                  </a:lnTo>
                  <a:lnTo>
                    <a:pt x="98044" y="284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25529" y="3558632"/>
              <a:ext cx="267664" cy="350527"/>
            </a:xfrm>
            <a:custGeom>
              <a:avLst/>
              <a:gdLst/>
              <a:ahLst/>
              <a:cxnLst/>
              <a:rect l="0" t="0" r="0" b="0"/>
              <a:pathLst>
                <a:path w="267664" h="350527">
                  <a:moveTo>
                    <a:pt x="112419" y="10528"/>
                  </a:moveTo>
                  <a:lnTo>
                    <a:pt x="95652" y="16118"/>
                  </a:lnTo>
                  <a:lnTo>
                    <a:pt x="81180" y="28220"/>
                  </a:lnTo>
                  <a:lnTo>
                    <a:pt x="38750" y="87976"/>
                  </a:lnTo>
                  <a:lnTo>
                    <a:pt x="12035" y="146506"/>
                  </a:lnTo>
                  <a:lnTo>
                    <a:pt x="0" y="192456"/>
                  </a:lnTo>
                  <a:lnTo>
                    <a:pt x="731" y="229379"/>
                  </a:lnTo>
                  <a:lnTo>
                    <a:pt x="15866" y="283973"/>
                  </a:lnTo>
                  <a:lnTo>
                    <a:pt x="34418" y="314597"/>
                  </a:lnTo>
                  <a:lnTo>
                    <a:pt x="61622" y="337839"/>
                  </a:lnTo>
                  <a:lnTo>
                    <a:pt x="81654" y="348242"/>
                  </a:lnTo>
                  <a:lnTo>
                    <a:pt x="105375" y="350526"/>
                  </a:lnTo>
                  <a:lnTo>
                    <a:pt x="158731" y="342460"/>
                  </a:lnTo>
                  <a:lnTo>
                    <a:pt x="189182" y="327377"/>
                  </a:lnTo>
                  <a:lnTo>
                    <a:pt x="213023" y="302501"/>
                  </a:lnTo>
                  <a:lnTo>
                    <a:pt x="246016" y="243978"/>
                  </a:lnTo>
                  <a:lnTo>
                    <a:pt x="265236" y="187413"/>
                  </a:lnTo>
                  <a:lnTo>
                    <a:pt x="267663" y="143527"/>
                  </a:lnTo>
                  <a:lnTo>
                    <a:pt x="260323" y="107257"/>
                  </a:lnTo>
                  <a:lnTo>
                    <a:pt x="230884" y="52902"/>
                  </a:lnTo>
                  <a:lnTo>
                    <a:pt x="214204" y="37940"/>
                  </a:lnTo>
                  <a:lnTo>
                    <a:pt x="181962" y="22940"/>
                  </a:lnTo>
                  <a:lnTo>
                    <a:pt x="12294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70886" y="3569160"/>
              <a:ext cx="287154" cy="292045"/>
            </a:xfrm>
            <a:custGeom>
              <a:avLst/>
              <a:gdLst/>
              <a:ahLst/>
              <a:cxnLst/>
              <a:rect l="0" t="0" r="0" b="0"/>
              <a:pathLst>
                <a:path w="287154" h="292045">
                  <a:moveTo>
                    <a:pt x="114503" y="21057"/>
                  </a:moveTo>
                  <a:lnTo>
                    <a:pt x="54562" y="40185"/>
                  </a:lnTo>
                  <a:lnTo>
                    <a:pt x="36780" y="51396"/>
                  </a:lnTo>
                  <a:lnTo>
                    <a:pt x="13615" y="76450"/>
                  </a:lnTo>
                  <a:lnTo>
                    <a:pt x="5323" y="99098"/>
                  </a:lnTo>
                  <a:lnTo>
                    <a:pt x="0" y="151766"/>
                  </a:lnTo>
                  <a:lnTo>
                    <a:pt x="10315" y="209759"/>
                  </a:lnTo>
                  <a:lnTo>
                    <a:pt x="17894" y="230097"/>
                  </a:lnTo>
                  <a:lnTo>
                    <a:pt x="48503" y="269568"/>
                  </a:lnTo>
                  <a:lnTo>
                    <a:pt x="74670" y="285503"/>
                  </a:lnTo>
                  <a:lnTo>
                    <a:pt x="110240" y="292044"/>
                  </a:lnTo>
                  <a:lnTo>
                    <a:pt x="150414" y="288393"/>
                  </a:lnTo>
                  <a:lnTo>
                    <a:pt x="203571" y="268273"/>
                  </a:lnTo>
                  <a:lnTo>
                    <a:pt x="246652" y="234879"/>
                  </a:lnTo>
                  <a:lnTo>
                    <a:pt x="262973" y="208414"/>
                  </a:lnTo>
                  <a:lnTo>
                    <a:pt x="286254" y="147210"/>
                  </a:lnTo>
                  <a:lnTo>
                    <a:pt x="287153" y="126258"/>
                  </a:lnTo>
                  <a:lnTo>
                    <a:pt x="278198" y="84211"/>
                  </a:lnTo>
                  <a:lnTo>
                    <a:pt x="262961" y="58227"/>
                  </a:lnTo>
                  <a:lnTo>
                    <a:pt x="226874" y="21330"/>
                  </a:lnTo>
                  <a:lnTo>
                    <a:pt x="217493" y="14220"/>
                  </a:lnTo>
                  <a:lnTo>
                    <a:pt x="194591" y="6320"/>
                  </a:lnTo>
                  <a:lnTo>
                    <a:pt x="1566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800995" y="3874487"/>
              <a:ext cx="38416" cy="126343"/>
            </a:xfrm>
            <a:custGeom>
              <a:avLst/>
              <a:gdLst/>
              <a:ahLst/>
              <a:cxnLst/>
              <a:rect l="0" t="0" r="0" b="0"/>
              <a:pathLst>
                <a:path w="38416" h="126343">
                  <a:moveTo>
                    <a:pt x="0" y="0"/>
                  </a:moveTo>
                  <a:lnTo>
                    <a:pt x="29309" y="34897"/>
                  </a:lnTo>
                  <a:lnTo>
                    <a:pt x="36423" y="57234"/>
                  </a:lnTo>
                  <a:lnTo>
                    <a:pt x="38415" y="81589"/>
                  </a:lnTo>
                  <a:lnTo>
                    <a:pt x="32959" y="111522"/>
                  </a:lnTo>
                  <a:lnTo>
                    <a:pt x="30162" y="116462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065389" y="3285336"/>
              <a:ext cx="2070802" cy="788543"/>
            </a:xfrm>
            <a:custGeom>
              <a:avLst/>
              <a:gdLst/>
              <a:ahLst/>
              <a:cxnLst/>
              <a:rect l="0" t="0" r="0" b="0"/>
              <a:pathLst>
                <a:path w="2070802" h="788543">
                  <a:moveTo>
                    <a:pt x="809305" y="94311"/>
                  </a:moveTo>
                  <a:lnTo>
                    <a:pt x="766613" y="91192"/>
                  </a:lnTo>
                  <a:lnTo>
                    <a:pt x="713784" y="85246"/>
                  </a:lnTo>
                  <a:lnTo>
                    <a:pt x="655429" y="76836"/>
                  </a:lnTo>
                  <a:lnTo>
                    <a:pt x="598842" y="73962"/>
                  </a:lnTo>
                  <a:lnTo>
                    <a:pt x="542604" y="67805"/>
                  </a:lnTo>
                  <a:lnTo>
                    <a:pt x="479199" y="63729"/>
                  </a:lnTo>
                  <a:lnTo>
                    <a:pt x="420402" y="66043"/>
                  </a:lnTo>
                  <a:lnTo>
                    <a:pt x="358138" y="77419"/>
                  </a:lnTo>
                  <a:lnTo>
                    <a:pt x="297919" y="83695"/>
                  </a:lnTo>
                  <a:lnTo>
                    <a:pt x="256271" y="92986"/>
                  </a:lnTo>
                  <a:lnTo>
                    <a:pt x="199308" y="117548"/>
                  </a:lnTo>
                  <a:lnTo>
                    <a:pt x="146096" y="147703"/>
                  </a:lnTo>
                  <a:lnTo>
                    <a:pt x="109502" y="175177"/>
                  </a:lnTo>
                  <a:lnTo>
                    <a:pt x="59565" y="234894"/>
                  </a:lnTo>
                  <a:lnTo>
                    <a:pt x="34127" y="294679"/>
                  </a:lnTo>
                  <a:lnTo>
                    <a:pt x="16214" y="347038"/>
                  </a:lnTo>
                  <a:lnTo>
                    <a:pt x="3301" y="398693"/>
                  </a:lnTo>
                  <a:lnTo>
                    <a:pt x="0" y="447061"/>
                  </a:lnTo>
                  <a:lnTo>
                    <a:pt x="192" y="497267"/>
                  </a:lnTo>
                  <a:lnTo>
                    <a:pt x="10145" y="556746"/>
                  </a:lnTo>
                  <a:lnTo>
                    <a:pt x="28965" y="613555"/>
                  </a:lnTo>
                  <a:lnTo>
                    <a:pt x="62082" y="660980"/>
                  </a:lnTo>
                  <a:lnTo>
                    <a:pt x="77123" y="674887"/>
                  </a:lnTo>
                  <a:lnTo>
                    <a:pt x="131176" y="702808"/>
                  </a:lnTo>
                  <a:lnTo>
                    <a:pt x="187557" y="725275"/>
                  </a:lnTo>
                  <a:lnTo>
                    <a:pt x="247927" y="743471"/>
                  </a:lnTo>
                  <a:lnTo>
                    <a:pt x="309083" y="755514"/>
                  </a:lnTo>
                  <a:lnTo>
                    <a:pt x="363922" y="764429"/>
                  </a:lnTo>
                  <a:lnTo>
                    <a:pt x="422934" y="770523"/>
                  </a:lnTo>
                  <a:lnTo>
                    <a:pt x="473337" y="776251"/>
                  </a:lnTo>
                  <a:lnTo>
                    <a:pt x="522196" y="777949"/>
                  </a:lnTo>
                  <a:lnTo>
                    <a:pt x="569427" y="778451"/>
                  </a:lnTo>
                  <a:lnTo>
                    <a:pt x="620467" y="778601"/>
                  </a:lnTo>
                  <a:lnTo>
                    <a:pt x="672634" y="778645"/>
                  </a:lnTo>
                  <a:lnTo>
                    <a:pt x="725136" y="778658"/>
                  </a:lnTo>
                  <a:lnTo>
                    <a:pt x="777737" y="778662"/>
                  </a:lnTo>
                  <a:lnTo>
                    <a:pt x="830367" y="781783"/>
                  </a:lnTo>
                  <a:lnTo>
                    <a:pt x="883006" y="786997"/>
                  </a:lnTo>
                  <a:lnTo>
                    <a:pt x="935647" y="788542"/>
                  </a:lnTo>
                  <a:lnTo>
                    <a:pt x="988290" y="785880"/>
                  </a:lnTo>
                  <a:lnTo>
                    <a:pt x="1040932" y="780802"/>
                  </a:lnTo>
                  <a:lnTo>
                    <a:pt x="1093574" y="779297"/>
                  </a:lnTo>
                  <a:lnTo>
                    <a:pt x="1146217" y="778851"/>
                  </a:lnTo>
                  <a:lnTo>
                    <a:pt x="1201979" y="778719"/>
                  </a:lnTo>
                  <a:lnTo>
                    <a:pt x="1259835" y="778680"/>
                  </a:lnTo>
                  <a:lnTo>
                    <a:pt x="1314022" y="778668"/>
                  </a:lnTo>
                  <a:lnTo>
                    <a:pt x="1373556" y="773075"/>
                  </a:lnTo>
                  <a:lnTo>
                    <a:pt x="1435922" y="767941"/>
                  </a:lnTo>
                  <a:lnTo>
                    <a:pt x="1487209" y="761189"/>
                  </a:lnTo>
                  <a:lnTo>
                    <a:pt x="1550702" y="755195"/>
                  </a:lnTo>
                  <a:lnTo>
                    <a:pt x="1608911" y="748682"/>
                  </a:lnTo>
                  <a:lnTo>
                    <a:pt x="1659478" y="741964"/>
                  </a:lnTo>
                  <a:lnTo>
                    <a:pt x="1711505" y="732565"/>
                  </a:lnTo>
                  <a:lnTo>
                    <a:pt x="1763966" y="716782"/>
                  </a:lnTo>
                  <a:lnTo>
                    <a:pt x="1816554" y="702876"/>
                  </a:lnTo>
                  <a:lnTo>
                    <a:pt x="1869180" y="685758"/>
                  </a:lnTo>
                  <a:lnTo>
                    <a:pt x="1929790" y="659013"/>
                  </a:lnTo>
                  <a:lnTo>
                    <a:pt x="1987698" y="618613"/>
                  </a:lnTo>
                  <a:lnTo>
                    <a:pt x="2037915" y="564694"/>
                  </a:lnTo>
                  <a:lnTo>
                    <a:pt x="2062990" y="516859"/>
                  </a:lnTo>
                  <a:lnTo>
                    <a:pt x="2070801" y="465210"/>
                  </a:lnTo>
                  <a:lnTo>
                    <a:pt x="2069225" y="409947"/>
                  </a:lnTo>
                  <a:lnTo>
                    <a:pt x="2052406" y="353971"/>
                  </a:lnTo>
                  <a:lnTo>
                    <a:pt x="2018148" y="297854"/>
                  </a:lnTo>
                  <a:lnTo>
                    <a:pt x="1972774" y="238850"/>
                  </a:lnTo>
                  <a:lnTo>
                    <a:pt x="1911200" y="195355"/>
                  </a:lnTo>
                  <a:lnTo>
                    <a:pt x="1861681" y="166485"/>
                  </a:lnTo>
                  <a:lnTo>
                    <a:pt x="1798942" y="138029"/>
                  </a:lnTo>
                  <a:lnTo>
                    <a:pt x="1735809" y="112308"/>
                  </a:lnTo>
                  <a:lnTo>
                    <a:pt x="1685292" y="97910"/>
                  </a:lnTo>
                  <a:lnTo>
                    <a:pt x="1630254" y="83800"/>
                  </a:lnTo>
                  <a:lnTo>
                    <a:pt x="1579911" y="69748"/>
                  </a:lnTo>
                  <a:lnTo>
                    <a:pt x="1520530" y="56877"/>
                  </a:lnTo>
                  <a:lnTo>
                    <a:pt x="1462527" y="53122"/>
                  </a:lnTo>
                  <a:lnTo>
                    <a:pt x="1406010" y="46791"/>
                  </a:lnTo>
                  <a:lnTo>
                    <a:pt x="1358243" y="43186"/>
                  </a:lnTo>
                  <a:lnTo>
                    <a:pt x="1307045" y="36529"/>
                  </a:lnTo>
                  <a:lnTo>
                    <a:pt x="1244579" y="32204"/>
                  </a:lnTo>
                  <a:lnTo>
                    <a:pt x="1194339" y="30286"/>
                  </a:lnTo>
                  <a:lnTo>
                    <a:pt x="1143578" y="23998"/>
                  </a:lnTo>
                  <a:lnTo>
                    <a:pt x="1080791" y="21281"/>
                  </a:lnTo>
                  <a:lnTo>
                    <a:pt x="1018000" y="15155"/>
                  </a:lnTo>
                  <a:lnTo>
                    <a:pt x="969147" y="11586"/>
                  </a:lnTo>
                  <a:lnTo>
                    <a:pt x="917627" y="10529"/>
                  </a:lnTo>
                  <a:lnTo>
                    <a:pt x="865317" y="4626"/>
                  </a:lnTo>
                  <a:lnTo>
                    <a:pt x="812773" y="1057"/>
                  </a:lnTo>
                  <a:lnTo>
                    <a:pt x="760160" y="0"/>
                  </a:lnTo>
                  <a:lnTo>
                    <a:pt x="700725" y="6878"/>
                  </a:lnTo>
                  <a:lnTo>
                    <a:pt x="661906" y="1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82" name="Straight Connector 81"/>
          <p:cNvCxnSpPr/>
          <p:nvPr/>
        </p:nvCxnSpPr>
        <p:spPr>
          <a:xfrm>
            <a:off x="0" y="4316684"/>
            <a:ext cx="10107358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5" name="Group 104"/>
          <p:cNvGrpSpPr/>
          <p:nvPr/>
        </p:nvGrpSpPr>
        <p:grpSpPr>
          <a:xfrm>
            <a:off x="1047870" y="5126623"/>
            <a:ext cx="2792155" cy="885150"/>
            <a:chOff x="1047870" y="5126623"/>
            <a:chExt cx="2792155" cy="885150"/>
          </a:xfrm>
        </p:grpSpPr>
        <p:sp>
          <p:nvSpPr>
            <p:cNvPr id="83" name="Freeform 82"/>
            <p:cNvSpPr/>
            <p:nvPr/>
          </p:nvSpPr>
          <p:spPr>
            <a:xfrm>
              <a:off x="1279761" y="5126623"/>
              <a:ext cx="246872" cy="403655"/>
            </a:xfrm>
            <a:custGeom>
              <a:avLst/>
              <a:gdLst/>
              <a:ahLst/>
              <a:cxnLst/>
              <a:rect l="0" t="0" r="0" b="0"/>
              <a:pathLst>
                <a:path w="246872" h="403655">
                  <a:moveTo>
                    <a:pt x="36301" y="63926"/>
                  </a:moveTo>
                  <a:lnTo>
                    <a:pt x="18342" y="117801"/>
                  </a:lnTo>
                  <a:lnTo>
                    <a:pt x="11552" y="138173"/>
                  </a:lnTo>
                  <a:lnTo>
                    <a:pt x="8103" y="141500"/>
                  </a:lnTo>
                  <a:lnTo>
                    <a:pt x="4634" y="140209"/>
                  </a:lnTo>
                  <a:lnTo>
                    <a:pt x="1152" y="135838"/>
                  </a:lnTo>
                  <a:lnTo>
                    <a:pt x="0" y="129415"/>
                  </a:lnTo>
                  <a:lnTo>
                    <a:pt x="6557" y="93889"/>
                  </a:lnTo>
                  <a:lnTo>
                    <a:pt x="29053" y="32198"/>
                  </a:lnTo>
                  <a:lnTo>
                    <a:pt x="34979" y="21717"/>
                  </a:lnTo>
                  <a:lnTo>
                    <a:pt x="50921" y="6952"/>
                  </a:lnTo>
                  <a:lnTo>
                    <a:pt x="60085" y="1377"/>
                  </a:lnTo>
                  <a:lnTo>
                    <a:pt x="69705" y="0"/>
                  </a:lnTo>
                  <a:lnTo>
                    <a:pt x="89751" y="4709"/>
                  </a:lnTo>
                  <a:lnTo>
                    <a:pt x="115179" y="20513"/>
                  </a:lnTo>
                  <a:lnTo>
                    <a:pt x="127120" y="36443"/>
                  </a:lnTo>
                  <a:lnTo>
                    <a:pt x="144317" y="80854"/>
                  </a:lnTo>
                  <a:lnTo>
                    <a:pt x="150574" y="143092"/>
                  </a:lnTo>
                  <a:lnTo>
                    <a:pt x="150488" y="193187"/>
                  </a:lnTo>
                  <a:lnTo>
                    <a:pt x="140571" y="252629"/>
                  </a:lnTo>
                  <a:lnTo>
                    <a:pt x="127347" y="309431"/>
                  </a:lnTo>
                  <a:lnTo>
                    <a:pt x="105065" y="363372"/>
                  </a:lnTo>
                  <a:lnTo>
                    <a:pt x="91819" y="382626"/>
                  </a:lnTo>
                  <a:lnTo>
                    <a:pt x="75013" y="395863"/>
                  </a:lnTo>
                  <a:lnTo>
                    <a:pt x="65619" y="401031"/>
                  </a:lnTo>
                  <a:lnTo>
                    <a:pt x="45821" y="403654"/>
                  </a:lnTo>
                  <a:lnTo>
                    <a:pt x="35629" y="402715"/>
                  </a:lnTo>
                  <a:lnTo>
                    <a:pt x="27664" y="398580"/>
                  </a:lnTo>
                  <a:lnTo>
                    <a:pt x="15695" y="384626"/>
                  </a:lnTo>
                  <a:lnTo>
                    <a:pt x="13205" y="375992"/>
                  </a:lnTo>
                  <a:lnTo>
                    <a:pt x="13558" y="357040"/>
                  </a:lnTo>
                  <a:lnTo>
                    <a:pt x="20333" y="326639"/>
                  </a:lnTo>
                  <a:lnTo>
                    <a:pt x="25656" y="318617"/>
                  </a:lnTo>
                  <a:lnTo>
                    <a:pt x="40928" y="306584"/>
                  </a:lnTo>
                  <a:lnTo>
                    <a:pt x="74847" y="298821"/>
                  </a:lnTo>
                  <a:lnTo>
                    <a:pt x="97886" y="303245"/>
                  </a:lnTo>
                  <a:lnTo>
                    <a:pt x="151905" y="330491"/>
                  </a:lnTo>
                  <a:lnTo>
                    <a:pt x="184808" y="342430"/>
                  </a:lnTo>
                  <a:lnTo>
                    <a:pt x="246871" y="348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1631917" y="5285306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63171" y="0"/>
                  </a:moveTo>
                  <a:lnTo>
                    <a:pt x="23629" y="5565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631917" y="5264248"/>
              <a:ext cx="105286" cy="105286"/>
            </a:xfrm>
            <a:custGeom>
              <a:avLst/>
              <a:gdLst/>
              <a:ahLst/>
              <a:cxnLst/>
              <a:rect l="0" t="0" r="0" b="0"/>
              <a:pathLst>
                <a:path w="105286" h="105286">
                  <a:moveTo>
                    <a:pt x="105285" y="105285"/>
                  </a:moveTo>
                  <a:lnTo>
                    <a:pt x="88517" y="99696"/>
                  </a:lnTo>
                  <a:lnTo>
                    <a:pt x="77165" y="87594"/>
                  </a:lnTo>
                  <a:lnTo>
                    <a:pt x="48203" y="495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814647" y="5138340"/>
              <a:ext cx="193877" cy="344093"/>
            </a:xfrm>
            <a:custGeom>
              <a:avLst/>
              <a:gdLst/>
              <a:ahLst/>
              <a:cxnLst/>
              <a:rect l="0" t="0" r="0" b="0"/>
              <a:pathLst>
                <a:path w="193877" h="344093">
                  <a:moveTo>
                    <a:pt x="133125" y="10095"/>
                  </a:moveTo>
                  <a:lnTo>
                    <a:pt x="74508" y="1030"/>
                  </a:lnTo>
                  <a:lnTo>
                    <a:pt x="34128" y="0"/>
                  </a:lnTo>
                  <a:lnTo>
                    <a:pt x="23843" y="3365"/>
                  </a:lnTo>
                  <a:lnTo>
                    <a:pt x="9296" y="16463"/>
                  </a:lnTo>
                  <a:lnTo>
                    <a:pt x="2050" y="37102"/>
                  </a:lnTo>
                  <a:lnTo>
                    <a:pt x="0" y="60703"/>
                  </a:lnTo>
                  <a:lnTo>
                    <a:pt x="5658" y="120701"/>
                  </a:lnTo>
                  <a:lnTo>
                    <a:pt x="7730" y="167210"/>
                  </a:lnTo>
                  <a:lnTo>
                    <a:pt x="9754" y="167481"/>
                  </a:lnTo>
                  <a:lnTo>
                    <a:pt x="26997" y="148288"/>
                  </a:lnTo>
                  <a:lnTo>
                    <a:pt x="45792" y="141704"/>
                  </a:lnTo>
                  <a:lnTo>
                    <a:pt x="95986" y="137477"/>
                  </a:lnTo>
                  <a:lnTo>
                    <a:pt x="117009" y="143138"/>
                  </a:lnTo>
                  <a:lnTo>
                    <a:pt x="155158" y="165837"/>
                  </a:lnTo>
                  <a:lnTo>
                    <a:pt x="169433" y="182259"/>
                  </a:lnTo>
                  <a:lnTo>
                    <a:pt x="188130" y="221397"/>
                  </a:lnTo>
                  <a:lnTo>
                    <a:pt x="193876" y="258056"/>
                  </a:lnTo>
                  <a:lnTo>
                    <a:pt x="189990" y="292965"/>
                  </a:lnTo>
                  <a:lnTo>
                    <a:pt x="178285" y="311680"/>
                  </a:lnTo>
                  <a:lnTo>
                    <a:pt x="161385" y="326627"/>
                  </a:lnTo>
                  <a:lnTo>
                    <a:pt x="142175" y="337169"/>
                  </a:lnTo>
                  <a:lnTo>
                    <a:pt x="106040" y="344092"/>
                  </a:lnTo>
                  <a:lnTo>
                    <a:pt x="59425" y="3364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179399" y="5264248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31888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168870" y="5316891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379440" y="5158963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7236" y="172241"/>
                  </a:lnTo>
                  <a:lnTo>
                    <a:pt x="9878" y="227869"/>
                  </a:lnTo>
                  <a:lnTo>
                    <a:pt x="10529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476815" y="5148435"/>
              <a:ext cx="206273" cy="263287"/>
            </a:xfrm>
            <a:custGeom>
              <a:avLst/>
              <a:gdLst/>
              <a:ahLst/>
              <a:cxnLst/>
              <a:rect l="0" t="0" r="0" b="0"/>
              <a:pathLst>
                <a:path w="206273" h="263287">
                  <a:moveTo>
                    <a:pt x="92138" y="0"/>
                  </a:moveTo>
                  <a:lnTo>
                    <a:pt x="40603" y="37086"/>
                  </a:lnTo>
                  <a:lnTo>
                    <a:pt x="20044" y="74786"/>
                  </a:lnTo>
                  <a:lnTo>
                    <a:pt x="2272" y="127655"/>
                  </a:lnTo>
                  <a:lnTo>
                    <a:pt x="0" y="167545"/>
                  </a:lnTo>
                  <a:lnTo>
                    <a:pt x="7386" y="213550"/>
                  </a:lnTo>
                  <a:lnTo>
                    <a:pt x="17816" y="238800"/>
                  </a:lnTo>
                  <a:lnTo>
                    <a:pt x="33370" y="255482"/>
                  </a:lnTo>
                  <a:lnTo>
                    <a:pt x="42431" y="261568"/>
                  </a:lnTo>
                  <a:lnTo>
                    <a:pt x="51981" y="263286"/>
                  </a:lnTo>
                  <a:lnTo>
                    <a:pt x="113367" y="245517"/>
                  </a:lnTo>
                  <a:lnTo>
                    <a:pt x="143662" y="233923"/>
                  </a:lnTo>
                  <a:lnTo>
                    <a:pt x="160271" y="222509"/>
                  </a:lnTo>
                  <a:lnTo>
                    <a:pt x="172332" y="206517"/>
                  </a:lnTo>
                  <a:lnTo>
                    <a:pt x="199448" y="156224"/>
                  </a:lnTo>
                  <a:lnTo>
                    <a:pt x="206272" y="104255"/>
                  </a:lnTo>
                  <a:lnTo>
                    <a:pt x="204865" y="79091"/>
                  </a:lnTo>
                  <a:lnTo>
                    <a:pt x="178545" y="30677"/>
                  </a:lnTo>
                  <a:lnTo>
                    <a:pt x="162127" y="16364"/>
                  </a:lnTo>
                  <a:lnTo>
                    <a:pt x="139391" y="4848"/>
                  </a:lnTo>
                  <a:lnTo>
                    <a:pt x="1237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047870" y="5727502"/>
              <a:ext cx="141851" cy="210571"/>
            </a:xfrm>
            <a:custGeom>
              <a:avLst/>
              <a:gdLst/>
              <a:ahLst/>
              <a:cxnLst/>
              <a:rect l="0" t="0" r="0" b="0"/>
              <a:pathLst>
                <a:path w="141851" h="210571">
                  <a:moveTo>
                    <a:pt x="36565" y="0"/>
                  </a:moveTo>
                  <a:lnTo>
                    <a:pt x="19776" y="62281"/>
                  </a:lnTo>
                  <a:lnTo>
                    <a:pt x="13231" y="116331"/>
                  </a:lnTo>
                  <a:lnTo>
                    <a:pt x="0" y="177883"/>
                  </a:lnTo>
                  <a:lnTo>
                    <a:pt x="490" y="178250"/>
                  </a:lnTo>
                  <a:lnTo>
                    <a:pt x="1986" y="174986"/>
                  </a:lnTo>
                  <a:lnTo>
                    <a:pt x="10306" y="116002"/>
                  </a:lnTo>
                  <a:lnTo>
                    <a:pt x="26275" y="54863"/>
                  </a:lnTo>
                  <a:lnTo>
                    <a:pt x="40122" y="10967"/>
                  </a:lnTo>
                  <a:lnTo>
                    <a:pt x="45955" y="4972"/>
                  </a:lnTo>
                  <a:lnTo>
                    <a:pt x="53353" y="2145"/>
                  </a:lnTo>
                  <a:lnTo>
                    <a:pt x="61795" y="1430"/>
                  </a:lnTo>
                  <a:lnTo>
                    <a:pt x="69763" y="4463"/>
                  </a:lnTo>
                  <a:lnTo>
                    <a:pt x="84855" y="17191"/>
                  </a:lnTo>
                  <a:lnTo>
                    <a:pt x="100916" y="44088"/>
                  </a:lnTo>
                  <a:lnTo>
                    <a:pt x="120486" y="103350"/>
                  </a:lnTo>
                  <a:lnTo>
                    <a:pt x="137130" y="158842"/>
                  </a:lnTo>
                  <a:lnTo>
                    <a:pt x="14185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105492" y="5853844"/>
              <a:ext cx="52643" cy="10530"/>
            </a:xfrm>
            <a:custGeom>
              <a:avLst/>
              <a:gdLst/>
              <a:ahLst/>
              <a:cxnLst/>
              <a:rect l="0" t="0" r="0" b="0"/>
              <a:pathLst>
                <a:path w="52643" h="10530">
                  <a:moveTo>
                    <a:pt x="52642" y="0"/>
                  </a:moveTo>
                  <a:lnTo>
                    <a:pt x="22530" y="117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245155" y="5664458"/>
              <a:ext cx="91965" cy="291592"/>
            </a:xfrm>
            <a:custGeom>
              <a:avLst/>
              <a:gdLst/>
              <a:ahLst/>
              <a:cxnLst/>
              <a:rect l="0" t="0" r="0" b="0"/>
              <a:pathLst>
                <a:path w="91965" h="291592">
                  <a:moveTo>
                    <a:pt x="81435" y="157801"/>
                  </a:moveTo>
                  <a:lnTo>
                    <a:pt x="70257" y="146623"/>
                  </a:lnTo>
                  <a:lnTo>
                    <a:pt x="63454" y="144500"/>
                  </a:lnTo>
                  <a:lnTo>
                    <a:pt x="46538" y="145260"/>
                  </a:lnTo>
                  <a:lnTo>
                    <a:pt x="30440" y="152617"/>
                  </a:lnTo>
                  <a:lnTo>
                    <a:pt x="22872" y="157854"/>
                  </a:lnTo>
                  <a:lnTo>
                    <a:pt x="11343" y="173032"/>
                  </a:lnTo>
                  <a:lnTo>
                    <a:pt x="6631" y="181993"/>
                  </a:lnTo>
                  <a:lnTo>
                    <a:pt x="0" y="222551"/>
                  </a:lnTo>
                  <a:lnTo>
                    <a:pt x="3624" y="260434"/>
                  </a:lnTo>
                  <a:lnTo>
                    <a:pt x="12147" y="279844"/>
                  </a:lnTo>
                  <a:lnTo>
                    <a:pt x="17696" y="288296"/>
                  </a:lnTo>
                  <a:lnTo>
                    <a:pt x="23734" y="291591"/>
                  </a:lnTo>
                  <a:lnTo>
                    <a:pt x="30100" y="291447"/>
                  </a:lnTo>
                  <a:lnTo>
                    <a:pt x="36683" y="289012"/>
                  </a:lnTo>
                  <a:lnTo>
                    <a:pt x="47117" y="276948"/>
                  </a:lnTo>
                  <a:lnTo>
                    <a:pt x="63348" y="240608"/>
                  </a:lnTo>
                  <a:lnTo>
                    <a:pt x="73031" y="177746"/>
                  </a:lnTo>
                  <a:lnTo>
                    <a:pt x="79775" y="122486"/>
                  </a:lnTo>
                  <a:lnTo>
                    <a:pt x="79937" y="67680"/>
                  </a:lnTo>
                  <a:lnTo>
                    <a:pt x="66738" y="5423"/>
                  </a:lnTo>
                  <a:lnTo>
                    <a:pt x="63448" y="64"/>
                  </a:lnTo>
                  <a:lnTo>
                    <a:pt x="60085" y="0"/>
                  </a:lnTo>
                  <a:lnTo>
                    <a:pt x="56673" y="3467"/>
                  </a:lnTo>
                  <a:lnTo>
                    <a:pt x="51872" y="30704"/>
                  </a:lnTo>
                  <a:lnTo>
                    <a:pt x="51419" y="87895"/>
                  </a:lnTo>
                  <a:lnTo>
                    <a:pt x="64557" y="146385"/>
                  </a:lnTo>
                  <a:lnTo>
                    <a:pt x="81523" y="201892"/>
                  </a:lnTo>
                  <a:lnTo>
                    <a:pt x="91964" y="2209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403356" y="5640984"/>
              <a:ext cx="102220" cy="274385"/>
            </a:xfrm>
            <a:custGeom>
              <a:avLst/>
              <a:gdLst/>
              <a:ahLst/>
              <a:cxnLst/>
              <a:rect l="0" t="0" r="0" b="0"/>
              <a:pathLst>
                <a:path w="102220" h="274385">
                  <a:moveTo>
                    <a:pt x="70633" y="160218"/>
                  </a:moveTo>
                  <a:lnTo>
                    <a:pt x="48276" y="160218"/>
                  </a:lnTo>
                  <a:lnTo>
                    <a:pt x="31061" y="166457"/>
                  </a:lnTo>
                  <a:lnTo>
                    <a:pt x="23195" y="171396"/>
                  </a:lnTo>
                  <a:lnTo>
                    <a:pt x="11335" y="186243"/>
                  </a:lnTo>
                  <a:lnTo>
                    <a:pt x="3334" y="205710"/>
                  </a:lnTo>
                  <a:lnTo>
                    <a:pt x="0" y="241807"/>
                  </a:lnTo>
                  <a:lnTo>
                    <a:pt x="3366" y="264330"/>
                  </a:lnTo>
                  <a:lnTo>
                    <a:pt x="8241" y="270570"/>
                  </a:lnTo>
                  <a:lnTo>
                    <a:pt x="15000" y="273560"/>
                  </a:lnTo>
                  <a:lnTo>
                    <a:pt x="23016" y="274384"/>
                  </a:lnTo>
                  <a:lnTo>
                    <a:pt x="30700" y="270254"/>
                  </a:lnTo>
                  <a:lnTo>
                    <a:pt x="45476" y="253187"/>
                  </a:lnTo>
                  <a:lnTo>
                    <a:pt x="65621" y="211337"/>
                  </a:lnTo>
                  <a:lnTo>
                    <a:pt x="80865" y="156105"/>
                  </a:lnTo>
                  <a:lnTo>
                    <a:pt x="89552" y="94805"/>
                  </a:lnTo>
                  <a:lnTo>
                    <a:pt x="91268" y="37636"/>
                  </a:lnTo>
                  <a:lnTo>
                    <a:pt x="91502" y="9421"/>
                  </a:lnTo>
                  <a:lnTo>
                    <a:pt x="89225" y="2364"/>
                  </a:lnTo>
                  <a:lnTo>
                    <a:pt x="85368" y="0"/>
                  </a:lnTo>
                  <a:lnTo>
                    <a:pt x="80456" y="763"/>
                  </a:lnTo>
                  <a:lnTo>
                    <a:pt x="77182" y="5952"/>
                  </a:lnTo>
                  <a:lnTo>
                    <a:pt x="71927" y="47901"/>
                  </a:lnTo>
                  <a:lnTo>
                    <a:pt x="70889" y="101247"/>
                  </a:lnTo>
                  <a:lnTo>
                    <a:pt x="76298" y="148464"/>
                  </a:lnTo>
                  <a:lnTo>
                    <a:pt x="85310" y="199499"/>
                  </a:lnTo>
                  <a:lnTo>
                    <a:pt x="99183" y="254385"/>
                  </a:lnTo>
                  <a:lnTo>
                    <a:pt x="102219" y="265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693401" y="5643274"/>
              <a:ext cx="180672" cy="324994"/>
            </a:xfrm>
            <a:custGeom>
              <a:avLst/>
              <a:gdLst/>
              <a:ahLst/>
              <a:cxnLst/>
              <a:rect l="0" t="0" r="0" b="0"/>
              <a:pathLst>
                <a:path w="180672" h="324994">
                  <a:moveTo>
                    <a:pt x="43801" y="0"/>
                  </a:moveTo>
                  <a:lnTo>
                    <a:pt x="27012" y="55045"/>
                  </a:lnTo>
                  <a:lnTo>
                    <a:pt x="17717" y="114513"/>
                  </a:lnTo>
                  <a:lnTo>
                    <a:pt x="13543" y="119626"/>
                  </a:lnTo>
                  <a:lnTo>
                    <a:pt x="8421" y="120695"/>
                  </a:lnTo>
                  <a:lnTo>
                    <a:pt x="2667" y="119068"/>
                  </a:lnTo>
                  <a:lnTo>
                    <a:pt x="0" y="113304"/>
                  </a:lnTo>
                  <a:lnTo>
                    <a:pt x="157" y="94421"/>
                  </a:lnTo>
                  <a:lnTo>
                    <a:pt x="6823" y="63072"/>
                  </a:lnTo>
                  <a:lnTo>
                    <a:pt x="19177" y="45190"/>
                  </a:lnTo>
                  <a:lnTo>
                    <a:pt x="27385" y="37145"/>
                  </a:lnTo>
                  <a:lnTo>
                    <a:pt x="36366" y="32953"/>
                  </a:lnTo>
                  <a:lnTo>
                    <a:pt x="55704" y="31413"/>
                  </a:lnTo>
                  <a:lnTo>
                    <a:pt x="63435" y="34980"/>
                  </a:lnTo>
                  <a:lnTo>
                    <a:pt x="75144" y="48302"/>
                  </a:lnTo>
                  <a:lnTo>
                    <a:pt x="104282" y="107025"/>
                  </a:lnTo>
                  <a:lnTo>
                    <a:pt x="114889" y="161781"/>
                  </a:lnTo>
                  <a:lnTo>
                    <a:pt x="108579" y="223723"/>
                  </a:lnTo>
                  <a:lnTo>
                    <a:pt x="92683" y="283228"/>
                  </a:lnTo>
                  <a:lnTo>
                    <a:pt x="76742" y="315547"/>
                  </a:lnTo>
                  <a:lnTo>
                    <a:pt x="69271" y="321499"/>
                  </a:lnTo>
                  <a:lnTo>
                    <a:pt x="60781" y="324297"/>
                  </a:lnTo>
                  <a:lnTo>
                    <a:pt x="51611" y="324993"/>
                  </a:lnTo>
                  <a:lnTo>
                    <a:pt x="35184" y="319526"/>
                  </a:lnTo>
                  <a:lnTo>
                    <a:pt x="27527" y="314793"/>
                  </a:lnTo>
                  <a:lnTo>
                    <a:pt x="15901" y="300175"/>
                  </a:lnTo>
                  <a:lnTo>
                    <a:pt x="11163" y="291364"/>
                  </a:lnTo>
                  <a:lnTo>
                    <a:pt x="9018" y="269096"/>
                  </a:lnTo>
                  <a:lnTo>
                    <a:pt x="13134" y="245940"/>
                  </a:lnTo>
                  <a:lnTo>
                    <a:pt x="22762" y="227850"/>
                  </a:lnTo>
                  <a:lnTo>
                    <a:pt x="30945" y="222090"/>
                  </a:lnTo>
                  <a:lnTo>
                    <a:pt x="52515" y="215690"/>
                  </a:lnTo>
                  <a:lnTo>
                    <a:pt x="85377" y="217677"/>
                  </a:lnTo>
                  <a:lnTo>
                    <a:pt x="141606" y="228982"/>
                  </a:lnTo>
                  <a:lnTo>
                    <a:pt x="180671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066788" y="5664331"/>
              <a:ext cx="179053" cy="259864"/>
            </a:xfrm>
            <a:custGeom>
              <a:avLst/>
              <a:gdLst/>
              <a:ahLst/>
              <a:cxnLst/>
              <a:rect l="0" t="0" r="0" b="0"/>
              <a:pathLst>
                <a:path w="179053" h="259864">
                  <a:moveTo>
                    <a:pt x="81025" y="10529"/>
                  </a:moveTo>
                  <a:lnTo>
                    <a:pt x="64257" y="16118"/>
                  </a:lnTo>
                  <a:lnTo>
                    <a:pt x="49786" y="28221"/>
                  </a:lnTo>
                  <a:lnTo>
                    <a:pt x="31605" y="54766"/>
                  </a:lnTo>
                  <a:lnTo>
                    <a:pt x="7608" y="116000"/>
                  </a:lnTo>
                  <a:lnTo>
                    <a:pt x="0" y="150574"/>
                  </a:lnTo>
                  <a:lnTo>
                    <a:pt x="866" y="187335"/>
                  </a:lnTo>
                  <a:lnTo>
                    <a:pt x="6794" y="209602"/>
                  </a:lnTo>
                  <a:lnTo>
                    <a:pt x="17228" y="231197"/>
                  </a:lnTo>
                  <a:lnTo>
                    <a:pt x="32784" y="246254"/>
                  </a:lnTo>
                  <a:lnTo>
                    <a:pt x="52565" y="255676"/>
                  </a:lnTo>
                  <a:lnTo>
                    <a:pt x="76955" y="259863"/>
                  </a:lnTo>
                  <a:lnTo>
                    <a:pt x="100273" y="255485"/>
                  </a:lnTo>
                  <a:lnTo>
                    <a:pt x="121165" y="244570"/>
                  </a:lnTo>
                  <a:lnTo>
                    <a:pt x="161021" y="198973"/>
                  </a:lnTo>
                  <a:lnTo>
                    <a:pt x="176997" y="168140"/>
                  </a:lnTo>
                  <a:lnTo>
                    <a:pt x="179052" y="144139"/>
                  </a:lnTo>
                  <a:lnTo>
                    <a:pt x="170838" y="85014"/>
                  </a:lnTo>
                  <a:lnTo>
                    <a:pt x="161496" y="60791"/>
                  </a:lnTo>
                  <a:lnTo>
                    <a:pt x="12313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32041" y="5559046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31209" y="54634"/>
                  </a:ln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64508" y="5674860"/>
              <a:ext cx="126676" cy="252685"/>
            </a:xfrm>
            <a:custGeom>
              <a:avLst/>
              <a:gdLst/>
              <a:ahLst/>
              <a:cxnLst/>
              <a:rect l="0" t="0" r="0" b="0"/>
              <a:pathLst>
                <a:path w="126676" h="252685">
                  <a:moveTo>
                    <a:pt x="67574" y="0"/>
                  </a:moveTo>
                  <a:lnTo>
                    <a:pt x="45218" y="0"/>
                  </a:lnTo>
                  <a:lnTo>
                    <a:pt x="14547" y="11178"/>
                  </a:lnTo>
                  <a:lnTo>
                    <a:pt x="7656" y="19150"/>
                  </a:lnTo>
                  <a:lnTo>
                    <a:pt x="0" y="40487"/>
                  </a:lnTo>
                  <a:lnTo>
                    <a:pt x="2836" y="62447"/>
                  </a:lnTo>
                  <a:lnTo>
                    <a:pt x="6868" y="73217"/>
                  </a:lnTo>
                  <a:lnTo>
                    <a:pt x="14235" y="80397"/>
                  </a:lnTo>
                  <a:lnTo>
                    <a:pt x="76718" y="103071"/>
                  </a:lnTo>
                  <a:lnTo>
                    <a:pt x="101219" y="121916"/>
                  </a:lnTo>
                  <a:lnTo>
                    <a:pt x="116063" y="139583"/>
                  </a:lnTo>
                  <a:lnTo>
                    <a:pt x="124220" y="162252"/>
                  </a:lnTo>
                  <a:lnTo>
                    <a:pt x="126675" y="186756"/>
                  </a:lnTo>
                  <a:lnTo>
                    <a:pt x="123867" y="209344"/>
                  </a:lnTo>
                  <a:lnTo>
                    <a:pt x="115600" y="227963"/>
                  </a:lnTo>
                  <a:lnTo>
                    <a:pt x="110120" y="236203"/>
                  </a:lnTo>
                  <a:lnTo>
                    <a:pt x="101787" y="241697"/>
                  </a:lnTo>
                  <a:lnTo>
                    <a:pt x="68873" y="249428"/>
                  </a:lnTo>
                  <a:lnTo>
                    <a:pt x="2546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590010" y="5703997"/>
              <a:ext cx="313592" cy="149848"/>
            </a:xfrm>
            <a:custGeom>
              <a:avLst/>
              <a:gdLst/>
              <a:ahLst/>
              <a:cxnLst/>
              <a:rect l="0" t="0" r="0" b="0"/>
              <a:pathLst>
                <a:path w="313592" h="149848">
                  <a:moveTo>
                    <a:pt x="0" y="86676"/>
                  </a:moveTo>
                  <a:lnTo>
                    <a:pt x="17981" y="102317"/>
                  </a:lnTo>
                  <a:lnTo>
                    <a:pt x="34898" y="110396"/>
                  </a:lnTo>
                  <a:lnTo>
                    <a:pt x="69741" y="115931"/>
                  </a:lnTo>
                  <a:lnTo>
                    <a:pt x="115032" y="109396"/>
                  </a:lnTo>
                  <a:lnTo>
                    <a:pt x="173942" y="99041"/>
                  </a:lnTo>
                  <a:lnTo>
                    <a:pt x="230963" y="85994"/>
                  </a:lnTo>
                  <a:lnTo>
                    <a:pt x="284182" y="69039"/>
                  </a:lnTo>
                  <a:lnTo>
                    <a:pt x="305288" y="62070"/>
                  </a:lnTo>
                  <a:lnTo>
                    <a:pt x="309980" y="57404"/>
                  </a:lnTo>
                  <a:lnTo>
                    <a:pt x="310768" y="51953"/>
                  </a:lnTo>
                  <a:lnTo>
                    <a:pt x="308954" y="45980"/>
                  </a:lnTo>
                  <a:lnTo>
                    <a:pt x="297580" y="36224"/>
                  </a:lnTo>
                  <a:lnTo>
                    <a:pt x="240238" y="531"/>
                  </a:lnTo>
                  <a:lnTo>
                    <a:pt x="236198" y="0"/>
                  </a:lnTo>
                  <a:lnTo>
                    <a:pt x="235844" y="1986"/>
                  </a:lnTo>
                  <a:lnTo>
                    <a:pt x="237948" y="5650"/>
                  </a:lnTo>
                  <a:lnTo>
                    <a:pt x="257676" y="21984"/>
                  </a:lnTo>
                  <a:lnTo>
                    <a:pt x="310704" y="53220"/>
                  </a:lnTo>
                  <a:lnTo>
                    <a:pt x="313591" y="60862"/>
                  </a:lnTo>
                  <a:lnTo>
                    <a:pt x="313176" y="69467"/>
                  </a:lnTo>
                  <a:lnTo>
                    <a:pt x="301413" y="98345"/>
                  </a:lnTo>
                  <a:lnTo>
                    <a:pt x="289349" y="126009"/>
                  </a:lnTo>
                  <a:lnTo>
                    <a:pt x="284269" y="1498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047675" y="5674860"/>
              <a:ext cx="16118" cy="242156"/>
            </a:xfrm>
            <a:custGeom>
              <a:avLst/>
              <a:gdLst/>
              <a:ahLst/>
              <a:cxnLst/>
              <a:rect l="0" t="0" r="0" b="0"/>
              <a:pathLst>
                <a:path w="16118" h="242156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559" y="85425"/>
                  </a:lnTo>
                  <a:lnTo>
                    <a:pt x="10873" y="134755"/>
                  </a:lnTo>
                  <a:lnTo>
                    <a:pt x="15082" y="194251"/>
                  </a:lnTo>
                  <a:lnTo>
                    <a:pt x="16117" y="2421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153919" y="5664331"/>
              <a:ext cx="155266" cy="218211"/>
            </a:xfrm>
            <a:custGeom>
              <a:avLst/>
              <a:gdLst/>
              <a:ahLst/>
              <a:cxnLst/>
              <a:rect l="0" t="0" r="0" b="0"/>
              <a:pathLst>
                <a:path w="155266" h="218211">
                  <a:moveTo>
                    <a:pt x="46744" y="0"/>
                  </a:moveTo>
                  <a:lnTo>
                    <a:pt x="31103" y="17981"/>
                  </a:lnTo>
                  <a:lnTo>
                    <a:pt x="8307" y="75524"/>
                  </a:lnTo>
                  <a:lnTo>
                    <a:pt x="0" y="112715"/>
                  </a:lnTo>
                  <a:lnTo>
                    <a:pt x="6488" y="157315"/>
                  </a:lnTo>
                  <a:lnTo>
                    <a:pt x="13645" y="177543"/>
                  </a:lnTo>
                  <a:lnTo>
                    <a:pt x="24624" y="194332"/>
                  </a:lnTo>
                  <a:lnTo>
                    <a:pt x="40422" y="206473"/>
                  </a:lnTo>
                  <a:lnTo>
                    <a:pt x="60312" y="214598"/>
                  </a:lnTo>
                  <a:lnTo>
                    <a:pt x="84749" y="218210"/>
                  </a:lnTo>
                  <a:lnTo>
                    <a:pt x="104969" y="213575"/>
                  </a:lnTo>
                  <a:lnTo>
                    <a:pt x="121755" y="202547"/>
                  </a:lnTo>
                  <a:lnTo>
                    <a:pt x="137014" y="185947"/>
                  </a:lnTo>
                  <a:lnTo>
                    <a:pt x="153169" y="151282"/>
                  </a:lnTo>
                  <a:lnTo>
                    <a:pt x="155265" y="128068"/>
                  </a:lnTo>
                  <a:lnTo>
                    <a:pt x="147079" y="78980"/>
                  </a:lnTo>
                  <a:lnTo>
                    <a:pt x="131975" y="49268"/>
                  </a:lnTo>
                  <a:lnTo>
                    <a:pt x="116210" y="36325"/>
                  </a:lnTo>
                  <a:lnTo>
                    <a:pt x="98675" y="27843"/>
                  </a:lnTo>
                  <a:lnTo>
                    <a:pt x="67801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414443" y="5727502"/>
              <a:ext cx="162233" cy="195142"/>
            </a:xfrm>
            <a:custGeom>
              <a:avLst/>
              <a:gdLst/>
              <a:ahLst/>
              <a:cxnLst/>
              <a:rect l="0" t="0" r="0" b="0"/>
              <a:pathLst>
                <a:path w="162233" h="195142">
                  <a:moveTo>
                    <a:pt x="59961" y="0"/>
                  </a:moveTo>
                  <a:lnTo>
                    <a:pt x="43193" y="5589"/>
                  </a:lnTo>
                  <a:lnTo>
                    <a:pt x="31841" y="17692"/>
                  </a:lnTo>
                  <a:lnTo>
                    <a:pt x="7622" y="74329"/>
                  </a:lnTo>
                  <a:lnTo>
                    <a:pt x="0" y="108591"/>
                  </a:lnTo>
                  <a:lnTo>
                    <a:pt x="860" y="145260"/>
                  </a:lnTo>
                  <a:lnTo>
                    <a:pt x="6788" y="166335"/>
                  </a:lnTo>
                  <a:lnTo>
                    <a:pt x="17221" y="183501"/>
                  </a:lnTo>
                  <a:lnTo>
                    <a:pt x="26788" y="189015"/>
                  </a:lnTo>
                  <a:lnTo>
                    <a:pt x="53017" y="195141"/>
                  </a:lnTo>
                  <a:lnTo>
                    <a:pt x="89489" y="193001"/>
                  </a:lnTo>
                  <a:lnTo>
                    <a:pt x="108569" y="184824"/>
                  </a:lnTo>
                  <a:lnTo>
                    <a:pt x="124848" y="172221"/>
                  </a:lnTo>
                  <a:lnTo>
                    <a:pt x="145997" y="145395"/>
                  </a:lnTo>
                  <a:lnTo>
                    <a:pt x="159022" y="114050"/>
                  </a:lnTo>
                  <a:lnTo>
                    <a:pt x="162232" y="76816"/>
                  </a:lnTo>
                  <a:lnTo>
                    <a:pt x="158837" y="54028"/>
                  </a:lnTo>
                  <a:lnTo>
                    <a:pt x="150309" y="35321"/>
                  </a:lnTo>
                  <a:lnTo>
                    <a:pt x="144759" y="27057"/>
                  </a:lnTo>
                  <a:lnTo>
                    <a:pt x="136380" y="21547"/>
                  </a:lnTo>
                  <a:lnTo>
                    <a:pt x="9154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634614" y="5727502"/>
              <a:ext cx="205411" cy="235348"/>
            </a:xfrm>
            <a:custGeom>
              <a:avLst/>
              <a:gdLst/>
              <a:ahLst/>
              <a:cxnLst/>
              <a:rect l="0" t="0" r="0" b="0"/>
              <a:pathLst>
                <a:path w="205411" h="235348">
                  <a:moveTo>
                    <a:pt x="50360" y="0"/>
                  </a:moveTo>
                  <a:lnTo>
                    <a:pt x="33592" y="5589"/>
                  </a:lnTo>
                  <a:lnTo>
                    <a:pt x="22240" y="17692"/>
                  </a:lnTo>
                  <a:lnTo>
                    <a:pt x="5421" y="54058"/>
                  </a:lnTo>
                  <a:lnTo>
                    <a:pt x="0" y="90237"/>
                  </a:lnTo>
                  <a:lnTo>
                    <a:pt x="3983" y="130592"/>
                  </a:lnTo>
                  <a:lnTo>
                    <a:pt x="24214" y="177745"/>
                  </a:lnTo>
                  <a:lnTo>
                    <a:pt x="37180" y="199490"/>
                  </a:lnTo>
                  <a:lnTo>
                    <a:pt x="53861" y="214615"/>
                  </a:lnTo>
                  <a:lnTo>
                    <a:pt x="93165" y="233856"/>
                  </a:lnTo>
                  <a:lnTo>
                    <a:pt x="113838" y="235347"/>
                  </a:lnTo>
                  <a:lnTo>
                    <a:pt x="155705" y="226773"/>
                  </a:lnTo>
                  <a:lnTo>
                    <a:pt x="173609" y="214262"/>
                  </a:lnTo>
                  <a:lnTo>
                    <a:pt x="188195" y="197003"/>
                  </a:lnTo>
                  <a:lnTo>
                    <a:pt x="198577" y="177635"/>
                  </a:lnTo>
                  <a:lnTo>
                    <a:pt x="205410" y="141410"/>
                  </a:lnTo>
                  <a:lnTo>
                    <a:pt x="201846" y="106630"/>
                  </a:lnTo>
                  <a:lnTo>
                    <a:pt x="187791" y="74098"/>
                  </a:lnTo>
                  <a:lnTo>
                    <a:pt x="168809" y="47822"/>
                  </a:lnTo>
                  <a:lnTo>
                    <a:pt x="142777" y="30807"/>
                  </a:lnTo>
                  <a:lnTo>
                    <a:pt x="11353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126963" y="5874901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17958" y="53875"/>
                  </a:lnTo>
                  <a:lnTo>
                    <a:pt x="28547" y="98120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5359005" y="4958922"/>
            <a:ext cx="3263266" cy="852665"/>
            <a:chOff x="5359005" y="4958922"/>
            <a:chExt cx="3263266" cy="852665"/>
          </a:xfrm>
        </p:grpSpPr>
        <p:sp>
          <p:nvSpPr>
            <p:cNvPr id="106" name="Freeform 105"/>
            <p:cNvSpPr/>
            <p:nvPr/>
          </p:nvSpPr>
          <p:spPr>
            <a:xfrm>
              <a:off x="5359005" y="5095792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21057" y="0"/>
                  </a:moveTo>
                  <a:lnTo>
                    <a:pt x="11992" y="58617"/>
                  </a:lnTo>
                  <a:lnTo>
                    <a:pt x="10818" y="120027"/>
                  </a:lnTo>
                  <a:lnTo>
                    <a:pt x="10614" y="167625"/>
                  </a:lnTo>
                  <a:lnTo>
                    <a:pt x="10554" y="230861"/>
                  </a:lnTo>
                  <a:lnTo>
                    <a:pt x="10540" y="273401"/>
                  </a:lnTo>
                  <a:lnTo>
                    <a:pt x="4943" y="336812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485347" y="5453761"/>
              <a:ext cx="41079" cy="231629"/>
            </a:xfrm>
            <a:custGeom>
              <a:avLst/>
              <a:gdLst/>
              <a:ahLst/>
              <a:cxnLst/>
              <a:rect l="0" t="0" r="0" b="0"/>
              <a:pathLst>
                <a:path w="41079" h="231629">
                  <a:moveTo>
                    <a:pt x="10528" y="0"/>
                  </a:moveTo>
                  <a:lnTo>
                    <a:pt x="34248" y="43963"/>
                  </a:lnTo>
                  <a:lnTo>
                    <a:pt x="41078" y="106453"/>
                  </a:lnTo>
                  <a:lnTo>
                    <a:pt x="38687" y="144626"/>
                  </a:lnTo>
                  <a:lnTo>
                    <a:pt x="27399" y="188965"/>
                  </a:lnTo>
                  <a:lnTo>
                    <a:pt x="0" y="231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5592344" y="5137906"/>
              <a:ext cx="227320" cy="396695"/>
            </a:xfrm>
            <a:custGeom>
              <a:avLst/>
              <a:gdLst/>
              <a:ahLst/>
              <a:cxnLst/>
              <a:rect l="0" t="0" r="0" b="0"/>
              <a:pathLst>
                <a:path w="227320" h="396695">
                  <a:moveTo>
                    <a:pt x="114101" y="0"/>
                  </a:moveTo>
                  <a:lnTo>
                    <a:pt x="97334" y="5590"/>
                  </a:lnTo>
                  <a:lnTo>
                    <a:pt x="82863" y="17692"/>
                  </a:lnTo>
                  <a:lnTo>
                    <a:pt x="54508" y="54058"/>
                  </a:lnTo>
                  <a:lnTo>
                    <a:pt x="27687" y="116925"/>
                  </a:lnTo>
                  <a:lnTo>
                    <a:pt x="6955" y="177774"/>
                  </a:lnTo>
                  <a:lnTo>
                    <a:pt x="0" y="237714"/>
                  </a:lnTo>
                  <a:lnTo>
                    <a:pt x="1746" y="291495"/>
                  </a:lnTo>
                  <a:lnTo>
                    <a:pt x="12961" y="325405"/>
                  </a:lnTo>
                  <a:lnTo>
                    <a:pt x="37711" y="368305"/>
                  </a:lnTo>
                  <a:lnTo>
                    <a:pt x="54414" y="383230"/>
                  </a:lnTo>
                  <a:lnTo>
                    <a:pt x="74705" y="392593"/>
                  </a:lnTo>
                  <a:lnTo>
                    <a:pt x="111267" y="396694"/>
                  </a:lnTo>
                  <a:lnTo>
                    <a:pt x="133899" y="393508"/>
                  </a:lnTo>
                  <a:lnTo>
                    <a:pt x="152536" y="381953"/>
                  </a:lnTo>
                  <a:lnTo>
                    <a:pt x="183565" y="345939"/>
                  </a:lnTo>
                  <a:lnTo>
                    <a:pt x="207838" y="283148"/>
                  </a:lnTo>
                  <a:lnTo>
                    <a:pt x="222694" y="227896"/>
                  </a:lnTo>
                  <a:lnTo>
                    <a:pt x="227319" y="171922"/>
                  </a:lnTo>
                  <a:lnTo>
                    <a:pt x="219917" y="131009"/>
                  </a:lnTo>
                  <a:lnTo>
                    <a:pt x="190456" y="74314"/>
                  </a:lnTo>
                  <a:lnTo>
                    <a:pt x="156215" y="42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5857001" y="5201077"/>
              <a:ext cx="207082" cy="371582"/>
            </a:xfrm>
            <a:custGeom>
              <a:avLst/>
              <a:gdLst/>
              <a:ahLst/>
              <a:cxnLst/>
              <a:rect l="0" t="0" r="0" b="0"/>
              <a:pathLst>
                <a:path w="207082" h="371582">
                  <a:moveTo>
                    <a:pt x="91600" y="0"/>
                  </a:moveTo>
                  <a:lnTo>
                    <a:pt x="49617" y="38257"/>
                  </a:lnTo>
                  <a:lnTo>
                    <a:pt x="25861" y="94018"/>
                  </a:lnTo>
                  <a:lnTo>
                    <a:pt x="11067" y="146300"/>
                  </a:lnTo>
                  <a:lnTo>
                    <a:pt x="0" y="208620"/>
                  </a:lnTo>
                  <a:lnTo>
                    <a:pt x="898" y="248987"/>
                  </a:lnTo>
                  <a:lnTo>
                    <a:pt x="14925" y="304840"/>
                  </a:lnTo>
                  <a:lnTo>
                    <a:pt x="21647" y="326167"/>
                  </a:lnTo>
                  <a:lnTo>
                    <a:pt x="34773" y="344225"/>
                  </a:lnTo>
                  <a:lnTo>
                    <a:pt x="52306" y="358880"/>
                  </a:lnTo>
                  <a:lnTo>
                    <a:pt x="71796" y="369293"/>
                  </a:lnTo>
                  <a:lnTo>
                    <a:pt x="92157" y="371581"/>
                  </a:lnTo>
                  <a:lnTo>
                    <a:pt x="112904" y="367528"/>
                  </a:lnTo>
                  <a:lnTo>
                    <a:pt x="143146" y="352093"/>
                  </a:lnTo>
                  <a:lnTo>
                    <a:pt x="159742" y="339370"/>
                  </a:lnTo>
                  <a:lnTo>
                    <a:pt x="182226" y="302563"/>
                  </a:lnTo>
                  <a:lnTo>
                    <a:pt x="198910" y="264864"/>
                  </a:lnTo>
                  <a:lnTo>
                    <a:pt x="205733" y="210203"/>
                  </a:lnTo>
                  <a:lnTo>
                    <a:pt x="207081" y="154346"/>
                  </a:lnTo>
                  <a:lnTo>
                    <a:pt x="201027" y="129430"/>
                  </a:lnTo>
                  <a:lnTo>
                    <a:pt x="171477" y="75276"/>
                  </a:lnTo>
                  <a:lnTo>
                    <a:pt x="12318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075575" y="5211606"/>
              <a:ext cx="228297" cy="350521"/>
            </a:xfrm>
            <a:custGeom>
              <a:avLst/>
              <a:gdLst/>
              <a:ahLst/>
              <a:cxnLst/>
              <a:rect l="0" t="0" r="0" b="0"/>
              <a:pathLst>
                <a:path w="228297" h="350521">
                  <a:moveTo>
                    <a:pt x="83596" y="0"/>
                  </a:moveTo>
                  <a:lnTo>
                    <a:pt x="66828" y="5589"/>
                  </a:lnTo>
                  <a:lnTo>
                    <a:pt x="52357" y="17691"/>
                  </a:lnTo>
                  <a:lnTo>
                    <a:pt x="34176" y="44236"/>
                  </a:lnTo>
                  <a:lnTo>
                    <a:pt x="10179" y="105471"/>
                  </a:lnTo>
                  <a:lnTo>
                    <a:pt x="2571" y="140045"/>
                  </a:lnTo>
                  <a:lnTo>
                    <a:pt x="0" y="199238"/>
                  </a:lnTo>
                  <a:lnTo>
                    <a:pt x="10904" y="261720"/>
                  </a:lnTo>
                  <a:lnTo>
                    <a:pt x="28746" y="314489"/>
                  </a:lnTo>
                  <a:lnTo>
                    <a:pt x="40111" y="331235"/>
                  </a:lnTo>
                  <a:lnTo>
                    <a:pt x="56080" y="343358"/>
                  </a:lnTo>
                  <a:lnTo>
                    <a:pt x="65252" y="348228"/>
                  </a:lnTo>
                  <a:lnTo>
                    <a:pt x="87922" y="350520"/>
                  </a:lnTo>
                  <a:lnTo>
                    <a:pt x="113594" y="346469"/>
                  </a:lnTo>
                  <a:lnTo>
                    <a:pt x="140602" y="336870"/>
                  </a:lnTo>
                  <a:lnTo>
                    <a:pt x="161964" y="321686"/>
                  </a:lnTo>
                  <a:lnTo>
                    <a:pt x="194742" y="283341"/>
                  </a:lnTo>
                  <a:lnTo>
                    <a:pt x="223257" y="221017"/>
                  </a:lnTo>
                  <a:lnTo>
                    <a:pt x="228296" y="162157"/>
                  </a:lnTo>
                  <a:lnTo>
                    <a:pt x="219239" y="100444"/>
                  </a:lnTo>
                  <a:lnTo>
                    <a:pt x="211732" y="77397"/>
                  </a:lnTo>
                  <a:lnTo>
                    <a:pt x="181174" y="36044"/>
                  </a:lnTo>
                  <a:lnTo>
                    <a:pt x="157295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464497" y="5295834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94756" y="0"/>
                  </a:moveTo>
                  <a:lnTo>
                    <a:pt x="79115" y="17981"/>
                  </a:lnTo>
                  <a:lnTo>
                    <a:pt x="41302" y="7633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443440" y="5274777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0" y="0"/>
                  </a:moveTo>
                  <a:lnTo>
                    <a:pt x="49498" y="59593"/>
                  </a:lnTo>
                  <a:lnTo>
                    <a:pt x="91279" y="116424"/>
                  </a:lnTo>
                  <a:lnTo>
                    <a:pt x="115813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718225" y="5163763"/>
              <a:ext cx="161036" cy="416341"/>
            </a:xfrm>
            <a:custGeom>
              <a:avLst/>
              <a:gdLst/>
              <a:ahLst/>
              <a:cxnLst/>
              <a:rect l="0" t="0" r="0" b="0"/>
              <a:pathLst>
                <a:path w="161036" h="416341">
                  <a:moveTo>
                    <a:pt x="156884" y="153128"/>
                  </a:moveTo>
                  <a:lnTo>
                    <a:pt x="148550" y="115650"/>
                  </a:lnTo>
                  <a:lnTo>
                    <a:pt x="141199" y="69816"/>
                  </a:lnTo>
                  <a:lnTo>
                    <a:pt x="126240" y="37586"/>
                  </a:lnTo>
                  <a:lnTo>
                    <a:pt x="101401" y="11399"/>
                  </a:lnTo>
                  <a:lnTo>
                    <a:pt x="78802" y="2399"/>
                  </a:lnTo>
                  <a:lnTo>
                    <a:pt x="66226" y="0"/>
                  </a:lnTo>
                  <a:lnTo>
                    <a:pt x="46010" y="3572"/>
                  </a:lnTo>
                  <a:lnTo>
                    <a:pt x="37344" y="7801"/>
                  </a:lnTo>
                  <a:lnTo>
                    <a:pt x="24597" y="21858"/>
                  </a:lnTo>
                  <a:lnTo>
                    <a:pt x="6881" y="59478"/>
                  </a:lnTo>
                  <a:lnTo>
                    <a:pt x="0" y="122613"/>
                  </a:lnTo>
                  <a:lnTo>
                    <a:pt x="2385" y="160854"/>
                  </a:lnTo>
                  <a:lnTo>
                    <a:pt x="8669" y="182298"/>
                  </a:lnTo>
                  <a:lnTo>
                    <a:pt x="19261" y="199627"/>
                  </a:lnTo>
                  <a:lnTo>
                    <a:pt x="34886" y="212009"/>
                  </a:lnTo>
                  <a:lnTo>
                    <a:pt x="43967" y="216948"/>
                  </a:lnTo>
                  <a:lnTo>
                    <a:pt x="63415" y="219317"/>
                  </a:lnTo>
                  <a:lnTo>
                    <a:pt x="83756" y="215300"/>
                  </a:lnTo>
                  <a:lnTo>
                    <a:pt x="104495" y="205717"/>
                  </a:lnTo>
                  <a:lnTo>
                    <a:pt x="130312" y="181578"/>
                  </a:lnTo>
                  <a:lnTo>
                    <a:pt x="155696" y="131658"/>
                  </a:lnTo>
                  <a:lnTo>
                    <a:pt x="161035" y="117849"/>
                  </a:lnTo>
                  <a:lnTo>
                    <a:pt x="157402" y="171218"/>
                  </a:lnTo>
                  <a:lnTo>
                    <a:pt x="156986" y="230054"/>
                  </a:lnTo>
                  <a:lnTo>
                    <a:pt x="151314" y="292065"/>
                  </a:lnTo>
                  <a:lnTo>
                    <a:pt x="154570" y="349375"/>
                  </a:lnTo>
                  <a:lnTo>
                    <a:pt x="156427" y="396397"/>
                  </a:lnTo>
                  <a:lnTo>
                    <a:pt x="156884" y="4163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075150" y="5285306"/>
              <a:ext cx="126343" cy="21057"/>
            </a:xfrm>
            <a:custGeom>
              <a:avLst/>
              <a:gdLst/>
              <a:ahLst/>
              <a:cxnLst/>
              <a:rect l="0" t="0" r="0" b="0"/>
              <a:pathLst>
                <a:path w="126343" h="21057">
                  <a:moveTo>
                    <a:pt x="126342" y="0"/>
                  </a:moveTo>
                  <a:lnTo>
                    <a:pt x="83651" y="3119"/>
                  </a:lnTo>
                  <a:lnTo>
                    <a:pt x="26614" y="10722"/>
                  </a:ln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106735" y="5390590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57197" y="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371491" y="5145869"/>
              <a:ext cx="177443" cy="434235"/>
            </a:xfrm>
            <a:custGeom>
              <a:avLst/>
              <a:gdLst/>
              <a:ahLst/>
              <a:cxnLst/>
              <a:rect l="0" t="0" r="0" b="0"/>
              <a:pathLst>
                <a:path w="177443" h="434235">
                  <a:moveTo>
                    <a:pt x="156385" y="171022"/>
                  </a:moveTo>
                  <a:lnTo>
                    <a:pt x="164717" y="133544"/>
                  </a:lnTo>
                  <a:lnTo>
                    <a:pt x="166479" y="82121"/>
                  </a:lnTo>
                  <a:lnTo>
                    <a:pt x="163114" y="70810"/>
                  </a:lnTo>
                  <a:lnTo>
                    <a:pt x="132498" y="32728"/>
                  </a:lnTo>
                  <a:lnTo>
                    <a:pt x="113013" y="14801"/>
                  </a:lnTo>
                  <a:lnTo>
                    <a:pt x="92654" y="2934"/>
                  </a:lnTo>
                  <a:lnTo>
                    <a:pt x="71908" y="0"/>
                  </a:lnTo>
                  <a:lnTo>
                    <a:pt x="61463" y="855"/>
                  </a:lnTo>
                  <a:lnTo>
                    <a:pt x="43617" y="11165"/>
                  </a:lnTo>
                  <a:lnTo>
                    <a:pt x="29056" y="27445"/>
                  </a:lnTo>
                  <a:lnTo>
                    <a:pt x="6271" y="76769"/>
                  </a:lnTo>
                  <a:lnTo>
                    <a:pt x="0" y="134120"/>
                  </a:lnTo>
                  <a:lnTo>
                    <a:pt x="1254" y="176335"/>
                  </a:lnTo>
                  <a:lnTo>
                    <a:pt x="21453" y="222634"/>
                  </a:lnTo>
                  <a:lnTo>
                    <a:pt x="27825" y="233506"/>
                  </a:lnTo>
                  <a:lnTo>
                    <a:pt x="36753" y="240754"/>
                  </a:lnTo>
                  <a:lnTo>
                    <a:pt x="59151" y="248807"/>
                  </a:lnTo>
                  <a:lnTo>
                    <a:pt x="92479" y="247752"/>
                  </a:lnTo>
                  <a:lnTo>
                    <a:pt x="110825" y="239829"/>
                  </a:lnTo>
                  <a:lnTo>
                    <a:pt x="141665" y="215679"/>
                  </a:lnTo>
                  <a:lnTo>
                    <a:pt x="157612" y="189713"/>
                  </a:lnTo>
                  <a:lnTo>
                    <a:pt x="165076" y="150451"/>
                  </a:lnTo>
                  <a:lnTo>
                    <a:pt x="166096" y="158759"/>
                  </a:lnTo>
                  <a:lnTo>
                    <a:pt x="166751" y="209457"/>
                  </a:lnTo>
                  <a:lnTo>
                    <a:pt x="166881" y="265745"/>
                  </a:lnTo>
                  <a:lnTo>
                    <a:pt x="172496" y="316334"/>
                  </a:lnTo>
                  <a:lnTo>
                    <a:pt x="176465" y="375764"/>
                  </a:lnTo>
                  <a:lnTo>
                    <a:pt x="177442" y="434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633161" y="5548518"/>
              <a:ext cx="50056" cy="147400"/>
            </a:xfrm>
            <a:custGeom>
              <a:avLst/>
              <a:gdLst/>
              <a:ahLst/>
              <a:cxnLst/>
              <a:rect l="0" t="0" r="0" b="0"/>
              <a:pathLst>
                <a:path w="50056" h="147400">
                  <a:moveTo>
                    <a:pt x="0" y="0"/>
                  </a:moveTo>
                  <a:lnTo>
                    <a:pt x="29308" y="34898"/>
                  </a:lnTo>
                  <a:lnTo>
                    <a:pt x="43909" y="64152"/>
                  </a:lnTo>
                  <a:lnTo>
                    <a:pt x="50055" y="100636"/>
                  </a:lnTo>
                  <a:lnTo>
                    <a:pt x="45254" y="121156"/>
                  </a:lnTo>
                  <a:lnTo>
                    <a:pt x="3158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729642" y="5232663"/>
              <a:ext cx="166092" cy="307689"/>
            </a:xfrm>
            <a:custGeom>
              <a:avLst/>
              <a:gdLst/>
              <a:ahLst/>
              <a:cxnLst/>
              <a:rect l="0" t="0" r="0" b="0"/>
              <a:pathLst>
                <a:path w="166092" h="307689">
                  <a:moveTo>
                    <a:pt x="50917" y="21057"/>
                  </a:moveTo>
                  <a:lnTo>
                    <a:pt x="34107" y="40207"/>
                  </a:lnTo>
                  <a:lnTo>
                    <a:pt x="7009" y="94274"/>
                  </a:lnTo>
                  <a:lnTo>
                    <a:pt x="0" y="145181"/>
                  </a:lnTo>
                  <a:lnTo>
                    <a:pt x="1735" y="200296"/>
                  </a:lnTo>
                  <a:lnTo>
                    <a:pt x="17447" y="261860"/>
                  </a:lnTo>
                  <a:lnTo>
                    <a:pt x="28633" y="283668"/>
                  </a:lnTo>
                  <a:lnTo>
                    <a:pt x="44523" y="298820"/>
                  </a:lnTo>
                  <a:lnTo>
                    <a:pt x="53673" y="304498"/>
                  </a:lnTo>
                  <a:lnTo>
                    <a:pt x="76319" y="307688"/>
                  </a:lnTo>
                  <a:lnTo>
                    <a:pt x="99642" y="304037"/>
                  </a:lnTo>
                  <a:lnTo>
                    <a:pt x="117806" y="294615"/>
                  </a:lnTo>
                  <a:lnTo>
                    <a:pt x="130558" y="279509"/>
                  </a:lnTo>
                  <a:lnTo>
                    <a:pt x="155799" y="220680"/>
                  </a:lnTo>
                  <a:lnTo>
                    <a:pt x="163491" y="186269"/>
                  </a:lnTo>
                  <a:lnTo>
                    <a:pt x="166091" y="127131"/>
                  </a:lnTo>
                  <a:lnTo>
                    <a:pt x="160952" y="87582"/>
                  </a:lnTo>
                  <a:lnTo>
                    <a:pt x="146432" y="53636"/>
                  </a:lnTo>
                  <a:lnTo>
                    <a:pt x="127311" y="26941"/>
                  </a:lnTo>
                  <a:lnTo>
                    <a:pt x="101238" y="9802"/>
                  </a:lnTo>
                  <a:lnTo>
                    <a:pt x="7197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950826" y="5232663"/>
              <a:ext cx="195542" cy="311462"/>
            </a:xfrm>
            <a:custGeom>
              <a:avLst/>
              <a:gdLst/>
              <a:ahLst/>
              <a:cxnLst/>
              <a:rect l="0" t="0" r="0" b="0"/>
              <a:pathLst>
                <a:path w="195542" h="311462">
                  <a:moveTo>
                    <a:pt x="61360" y="52643"/>
                  </a:moveTo>
                  <a:lnTo>
                    <a:pt x="44592" y="58232"/>
                  </a:lnTo>
                  <a:lnTo>
                    <a:pt x="30121" y="73454"/>
                  </a:lnTo>
                  <a:lnTo>
                    <a:pt x="7356" y="115765"/>
                  </a:lnTo>
                  <a:lnTo>
                    <a:pt x="0" y="173559"/>
                  </a:lnTo>
                  <a:lnTo>
                    <a:pt x="1666" y="228129"/>
                  </a:lnTo>
                  <a:lnTo>
                    <a:pt x="12868" y="262176"/>
                  </a:lnTo>
                  <a:lnTo>
                    <a:pt x="25770" y="282639"/>
                  </a:lnTo>
                  <a:lnTo>
                    <a:pt x="43203" y="299532"/>
                  </a:lnTo>
                  <a:lnTo>
                    <a:pt x="65769" y="308600"/>
                  </a:lnTo>
                  <a:lnTo>
                    <a:pt x="90225" y="311461"/>
                  </a:lnTo>
                  <a:lnTo>
                    <a:pt x="112794" y="308833"/>
                  </a:lnTo>
                  <a:lnTo>
                    <a:pt x="131403" y="300646"/>
                  </a:lnTo>
                  <a:lnTo>
                    <a:pt x="162413" y="276326"/>
                  </a:lnTo>
                  <a:lnTo>
                    <a:pt x="178390" y="250331"/>
                  </a:lnTo>
                  <a:lnTo>
                    <a:pt x="193099" y="207765"/>
                  </a:lnTo>
                  <a:lnTo>
                    <a:pt x="195541" y="164375"/>
                  </a:lnTo>
                  <a:lnTo>
                    <a:pt x="189598" y="113968"/>
                  </a:lnTo>
                  <a:lnTo>
                    <a:pt x="186205" y="89257"/>
                  </a:lnTo>
                  <a:lnTo>
                    <a:pt x="171141" y="62191"/>
                  </a:lnTo>
                  <a:lnTo>
                    <a:pt x="138237" y="24900"/>
                  </a:lnTo>
                  <a:lnTo>
                    <a:pt x="9294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174182" y="5264248"/>
              <a:ext cx="235406" cy="333971"/>
            </a:xfrm>
            <a:custGeom>
              <a:avLst/>
              <a:gdLst/>
              <a:ahLst/>
              <a:cxnLst/>
              <a:rect l="0" t="0" r="0" b="0"/>
              <a:pathLst>
                <a:path w="235406" h="333971">
                  <a:moveTo>
                    <a:pt x="101217" y="31586"/>
                  </a:moveTo>
                  <a:lnTo>
                    <a:pt x="84449" y="25997"/>
                  </a:lnTo>
                  <a:lnTo>
                    <a:pt x="77170" y="26690"/>
                  </a:lnTo>
                  <a:lnTo>
                    <a:pt x="62843" y="33699"/>
                  </a:lnTo>
                  <a:lnTo>
                    <a:pt x="41624" y="56388"/>
                  </a:lnTo>
                  <a:lnTo>
                    <a:pt x="14101" y="116143"/>
                  </a:lnTo>
                  <a:lnTo>
                    <a:pt x="734" y="167568"/>
                  </a:lnTo>
                  <a:lnTo>
                    <a:pt x="0" y="229718"/>
                  </a:lnTo>
                  <a:lnTo>
                    <a:pt x="10774" y="281813"/>
                  </a:lnTo>
                  <a:lnTo>
                    <a:pt x="26325" y="309538"/>
                  </a:lnTo>
                  <a:lnTo>
                    <a:pt x="42196" y="322017"/>
                  </a:lnTo>
                  <a:lnTo>
                    <a:pt x="51341" y="326982"/>
                  </a:lnTo>
                  <a:lnTo>
                    <a:pt x="92158" y="333970"/>
                  </a:lnTo>
                  <a:lnTo>
                    <a:pt x="130118" y="330451"/>
                  </a:lnTo>
                  <a:lnTo>
                    <a:pt x="149547" y="321952"/>
                  </a:lnTo>
                  <a:lnTo>
                    <a:pt x="202740" y="276992"/>
                  </a:lnTo>
                  <a:lnTo>
                    <a:pt x="218386" y="250528"/>
                  </a:lnTo>
                  <a:lnTo>
                    <a:pt x="232982" y="208974"/>
                  </a:lnTo>
                  <a:lnTo>
                    <a:pt x="235405" y="170453"/>
                  </a:lnTo>
                  <a:lnTo>
                    <a:pt x="223234" y="107166"/>
                  </a:lnTo>
                  <a:lnTo>
                    <a:pt x="208680" y="64713"/>
                  </a:lnTo>
                  <a:lnTo>
                    <a:pt x="189860" y="40101"/>
                  </a:lnTo>
                  <a:lnTo>
                    <a:pt x="162576" y="19161"/>
                  </a:lnTo>
                  <a:lnTo>
                    <a:pt x="128155" y="4132"/>
                  </a:lnTo>
                  <a:lnTo>
                    <a:pt x="11174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286018" y="4958922"/>
              <a:ext cx="1336253" cy="852665"/>
            </a:xfrm>
            <a:custGeom>
              <a:avLst/>
              <a:gdLst/>
              <a:ahLst/>
              <a:cxnLst/>
              <a:rect l="0" t="0" r="0" b="0"/>
              <a:pathLst>
                <a:path w="1336253" h="852665">
                  <a:moveTo>
                    <a:pt x="684055" y="94757"/>
                  </a:moveTo>
                  <a:lnTo>
                    <a:pt x="625437" y="65448"/>
                  </a:lnTo>
                  <a:lnTo>
                    <a:pt x="565722" y="39756"/>
                  </a:lnTo>
                  <a:lnTo>
                    <a:pt x="539045" y="29368"/>
                  </a:lnTo>
                  <a:lnTo>
                    <a:pt x="483792" y="19579"/>
                  </a:lnTo>
                  <a:lnTo>
                    <a:pt x="427818" y="12316"/>
                  </a:lnTo>
                  <a:lnTo>
                    <a:pt x="370530" y="3646"/>
                  </a:lnTo>
                  <a:lnTo>
                    <a:pt x="307222" y="720"/>
                  </a:lnTo>
                  <a:lnTo>
                    <a:pt x="249310" y="142"/>
                  </a:lnTo>
                  <a:lnTo>
                    <a:pt x="193980" y="9603"/>
                  </a:lnTo>
                  <a:lnTo>
                    <a:pt x="137200" y="39407"/>
                  </a:lnTo>
                  <a:lnTo>
                    <a:pt x="79046" y="80789"/>
                  </a:lnTo>
                  <a:lnTo>
                    <a:pt x="34984" y="137493"/>
                  </a:lnTo>
                  <a:lnTo>
                    <a:pt x="15164" y="187513"/>
                  </a:lnTo>
                  <a:lnTo>
                    <a:pt x="3102" y="245573"/>
                  </a:lnTo>
                  <a:lnTo>
                    <a:pt x="710" y="295810"/>
                  </a:lnTo>
                  <a:lnTo>
                    <a:pt x="0" y="344621"/>
                  </a:lnTo>
                  <a:lnTo>
                    <a:pt x="5350" y="403035"/>
                  </a:lnTo>
                  <a:lnTo>
                    <a:pt x="18842" y="459634"/>
                  </a:lnTo>
                  <a:lnTo>
                    <a:pt x="42823" y="515875"/>
                  </a:lnTo>
                  <a:lnTo>
                    <a:pt x="70091" y="572044"/>
                  </a:lnTo>
                  <a:lnTo>
                    <a:pt x="113347" y="633905"/>
                  </a:lnTo>
                  <a:lnTo>
                    <a:pt x="148752" y="682706"/>
                  </a:lnTo>
                  <a:lnTo>
                    <a:pt x="210417" y="732725"/>
                  </a:lnTo>
                  <a:lnTo>
                    <a:pt x="260820" y="753006"/>
                  </a:lnTo>
                  <a:lnTo>
                    <a:pt x="315836" y="771396"/>
                  </a:lnTo>
                  <a:lnTo>
                    <a:pt x="344927" y="781530"/>
                  </a:lnTo>
                  <a:lnTo>
                    <a:pt x="405023" y="791156"/>
                  </a:lnTo>
                  <a:lnTo>
                    <a:pt x="456972" y="798386"/>
                  </a:lnTo>
                  <a:lnTo>
                    <a:pt x="506228" y="807050"/>
                  </a:lnTo>
                  <a:lnTo>
                    <a:pt x="553116" y="809615"/>
                  </a:lnTo>
                  <a:lnTo>
                    <a:pt x="604054" y="810375"/>
                  </a:lnTo>
                  <a:lnTo>
                    <a:pt x="667429" y="813751"/>
                  </a:lnTo>
                  <a:lnTo>
                    <a:pt x="725614" y="825336"/>
                  </a:lnTo>
                  <a:lnTo>
                    <a:pt x="778961" y="837720"/>
                  </a:lnTo>
                  <a:lnTo>
                    <a:pt x="837159" y="844498"/>
                  </a:lnTo>
                  <a:lnTo>
                    <a:pt x="894322" y="851167"/>
                  </a:lnTo>
                  <a:lnTo>
                    <a:pt x="944707" y="852322"/>
                  </a:lnTo>
                  <a:lnTo>
                    <a:pt x="996681" y="852664"/>
                  </a:lnTo>
                  <a:lnTo>
                    <a:pt x="1058240" y="844374"/>
                  </a:lnTo>
                  <a:lnTo>
                    <a:pt x="1115460" y="831472"/>
                  </a:lnTo>
                  <a:lnTo>
                    <a:pt x="1171823" y="812069"/>
                  </a:lnTo>
                  <a:lnTo>
                    <a:pt x="1225677" y="784536"/>
                  </a:lnTo>
                  <a:lnTo>
                    <a:pt x="1283572" y="724848"/>
                  </a:lnTo>
                  <a:lnTo>
                    <a:pt x="1314951" y="672811"/>
                  </a:lnTo>
                  <a:lnTo>
                    <a:pt x="1327102" y="645298"/>
                  </a:lnTo>
                  <a:lnTo>
                    <a:pt x="1334901" y="586387"/>
                  </a:lnTo>
                  <a:lnTo>
                    <a:pt x="1336252" y="536003"/>
                  </a:lnTo>
                  <a:lnTo>
                    <a:pt x="1334229" y="502606"/>
                  </a:lnTo>
                  <a:lnTo>
                    <a:pt x="1316985" y="446157"/>
                  </a:lnTo>
                  <a:lnTo>
                    <a:pt x="1289972" y="384010"/>
                  </a:lnTo>
                  <a:lnTo>
                    <a:pt x="1250352" y="330361"/>
                  </a:lnTo>
                  <a:lnTo>
                    <a:pt x="1194395" y="285055"/>
                  </a:lnTo>
                  <a:lnTo>
                    <a:pt x="1140188" y="248550"/>
                  </a:lnTo>
                  <a:lnTo>
                    <a:pt x="1082241" y="213327"/>
                  </a:lnTo>
                  <a:lnTo>
                    <a:pt x="1020800" y="178302"/>
                  </a:lnTo>
                  <a:lnTo>
                    <a:pt x="967132" y="151035"/>
                  </a:lnTo>
                  <a:lnTo>
                    <a:pt x="906614" y="124467"/>
                  </a:lnTo>
                  <a:lnTo>
                    <a:pt x="854922" y="101882"/>
                  </a:lnTo>
                  <a:lnTo>
                    <a:pt x="802770" y="84942"/>
                  </a:lnTo>
                  <a:lnTo>
                    <a:pt x="747149" y="70331"/>
                  </a:lnTo>
                  <a:lnTo>
                    <a:pt x="688242" y="56180"/>
                  </a:lnTo>
                  <a:lnTo>
                    <a:pt x="628426" y="42120"/>
                  </a:lnTo>
                  <a:lnTo>
                    <a:pt x="566222" y="28077"/>
                  </a:lnTo>
                  <a:lnTo>
                    <a:pt x="517470" y="23137"/>
                  </a:lnTo>
                  <a:lnTo>
                    <a:pt x="465980" y="16084"/>
                  </a:lnTo>
                  <a:lnTo>
                    <a:pt x="413679" y="12174"/>
                  </a:lnTo>
                  <a:lnTo>
                    <a:pt x="361137" y="11016"/>
                  </a:lnTo>
                  <a:lnTo>
                    <a:pt x="301727" y="3389"/>
                  </a:lnTo>
                  <a:lnTo>
                    <a:pt x="2629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2014-09-23T16:15:47Z</dcterms:created>
  <dcterms:modified xsi:type="dcterms:W3CDTF">2014-09-23T16:16:34Z</dcterms:modified>
</cp:coreProperties>
</file>